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1" r:id="rId6"/>
  </p:sldMasterIdLst>
  <p:notesMasterIdLst>
    <p:notesMasterId r:id="rId31"/>
  </p:notesMasterIdLst>
  <p:sldIdLst>
    <p:sldId id="287" r:id="rId7"/>
    <p:sldId id="288" r:id="rId8"/>
    <p:sldId id="271" r:id="rId9"/>
    <p:sldId id="261" r:id="rId10"/>
    <p:sldId id="273" r:id="rId11"/>
    <p:sldId id="272" r:id="rId12"/>
    <p:sldId id="262" r:id="rId13"/>
    <p:sldId id="263" r:id="rId14"/>
    <p:sldId id="265" r:id="rId15"/>
    <p:sldId id="266" r:id="rId16"/>
    <p:sldId id="268" r:id="rId17"/>
    <p:sldId id="270" r:id="rId18"/>
    <p:sldId id="274" r:id="rId19"/>
    <p:sldId id="28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4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9F105-6005-4B74-9A24-8A9A706BDBC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34C54-FDCC-4A63-A2F0-44D4851D444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портфелей</a:t>
          </a:r>
          <a:endParaRPr lang="ru-RU" sz="2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1C7461-F226-4DDE-A993-409F8ABC9757}" type="parTrans" cxnId="{695118F6-4693-49DF-88F6-ACC570BC15BA}">
      <dgm:prSet/>
      <dgm:spPr/>
      <dgm:t>
        <a:bodyPr/>
        <a:lstStyle/>
        <a:p>
          <a:endParaRPr lang="ru-RU"/>
        </a:p>
      </dgm:t>
    </dgm:pt>
    <dgm:pt modelId="{86F5AC68-C911-43D2-9592-9CDB0A53F81C}" type="sibTrans" cxnId="{695118F6-4693-49DF-88F6-ACC570BC15BA}">
      <dgm:prSet/>
      <dgm:spPr/>
      <dgm:t>
        <a:bodyPr/>
        <a:lstStyle/>
        <a:p>
          <a:endParaRPr lang="ru-RU"/>
        </a:p>
      </dgm:t>
    </dgm:pt>
    <dgm:pt modelId="{74CB5125-5EFD-4029-A2A7-749AEBA9719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Консервативный</a:t>
          </a:r>
        </a:p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(надежный, но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низкодоходный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9D95BA-3339-4DFB-8BE8-68FFA33FB531}" type="parTrans" cxnId="{66BF1815-6767-4C21-8A96-EE3D7B9CC046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78948B5-CA81-4870-9B32-A57A6A3EBD6D}" type="sibTrans" cxnId="{66BF1815-6767-4C21-8A96-EE3D7B9CC046}">
      <dgm:prSet/>
      <dgm:spPr/>
      <dgm:t>
        <a:bodyPr/>
        <a:lstStyle/>
        <a:p>
          <a:endParaRPr lang="ru-RU"/>
        </a:p>
      </dgm:t>
    </dgm:pt>
    <dgm:pt modelId="{4EF8126F-080F-4C89-A5B5-E124547687D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Умеренный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(при умеренном риске средняя доходность)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7CAE87-5A2D-4523-B303-DE532BACA85A}" type="parTrans" cxnId="{B30A74DC-D059-4F5C-9E42-C5FE76FE5DFB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54C465D-94DA-4AE3-B66F-CAAF9508CE68}" type="sibTrans" cxnId="{B30A74DC-D059-4F5C-9E42-C5FE76FE5DFB}">
      <dgm:prSet/>
      <dgm:spPr/>
      <dgm:t>
        <a:bodyPr/>
        <a:lstStyle/>
        <a:p>
          <a:endParaRPr lang="ru-RU"/>
        </a:p>
      </dgm:t>
    </dgm:pt>
    <dgm:pt modelId="{F216CCA8-C955-4BAE-ACF8-9D34833211A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Агрессивная</a:t>
          </a:r>
        </a:p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(рисковый, но высоко доходный)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EEEF19-2B37-4F09-9F7D-24CC75E39E4D}" type="parTrans" cxnId="{B58C638E-3D5A-46BB-9981-18B8B2275064}">
      <dgm:prSet/>
      <dgm:spPr>
        <a:ln w="127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755E39A-12ED-46AC-8442-8F2F13CD3060}" type="sibTrans" cxnId="{B58C638E-3D5A-46BB-9981-18B8B2275064}">
      <dgm:prSet/>
      <dgm:spPr/>
      <dgm:t>
        <a:bodyPr/>
        <a:lstStyle/>
        <a:p>
          <a:endParaRPr lang="ru-RU"/>
        </a:p>
      </dgm:t>
    </dgm:pt>
    <dgm:pt modelId="{9804CFFB-A8F8-4323-934B-98D3C93A2485}" type="pres">
      <dgm:prSet presAssocID="{0B39F105-6005-4B74-9A24-8A9A706BDBC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16C55-9911-4C50-BCDB-8C3FAC175CE7}" type="pres">
      <dgm:prSet presAssocID="{0B39F105-6005-4B74-9A24-8A9A706BDBC7}" presName="hierFlow" presStyleCnt="0"/>
      <dgm:spPr/>
    </dgm:pt>
    <dgm:pt modelId="{ABA59285-9A7F-4799-A272-68EB210D9256}" type="pres">
      <dgm:prSet presAssocID="{0B39F105-6005-4B74-9A24-8A9A706BDBC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59C2DA9-00D2-4F1D-A11B-5407411E262D}" type="pres">
      <dgm:prSet presAssocID="{5B834C54-FDCC-4A63-A2F0-44D4851D444B}" presName="Name14" presStyleCnt="0"/>
      <dgm:spPr/>
    </dgm:pt>
    <dgm:pt modelId="{12F057F9-7BE7-4F6B-AEF4-111A723F9787}" type="pres">
      <dgm:prSet presAssocID="{5B834C54-FDCC-4A63-A2F0-44D4851D444B}" presName="level1Shape" presStyleLbl="node0" presStyleIdx="0" presStyleCnt="1" custScaleX="487232" custScaleY="61052" custLinFactNeighborX="5408" custLinFactNeighborY="-463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E35D47-C51C-4E75-B40F-52D771FCAE0E}" type="pres">
      <dgm:prSet presAssocID="{5B834C54-FDCC-4A63-A2F0-44D4851D444B}" presName="hierChild2" presStyleCnt="0"/>
      <dgm:spPr/>
    </dgm:pt>
    <dgm:pt modelId="{B678ACBD-AD7E-41C2-81F3-5C007C58B1A2}" type="pres">
      <dgm:prSet presAssocID="{709D95BA-3339-4DFB-8BE8-68FFA33FB531}" presName="Name19" presStyleLbl="parChTrans1D2" presStyleIdx="0" presStyleCnt="3"/>
      <dgm:spPr/>
      <dgm:t>
        <a:bodyPr/>
        <a:lstStyle/>
        <a:p>
          <a:endParaRPr lang="ru-RU"/>
        </a:p>
      </dgm:t>
    </dgm:pt>
    <dgm:pt modelId="{01D461CD-A679-456F-AB92-61BCD4F80D23}" type="pres">
      <dgm:prSet presAssocID="{74CB5125-5EFD-4029-A2A7-749AEBA97197}" presName="Name21" presStyleCnt="0"/>
      <dgm:spPr/>
    </dgm:pt>
    <dgm:pt modelId="{50B05DC3-C8FB-4BAE-88A1-B4B0A5B094F5}" type="pres">
      <dgm:prSet presAssocID="{74CB5125-5EFD-4029-A2A7-749AEBA97197}" presName="level2Shape" presStyleLbl="node2" presStyleIdx="0" presStyleCnt="3" custScaleX="192367" custScaleY="135189"/>
      <dgm:spPr/>
      <dgm:t>
        <a:bodyPr/>
        <a:lstStyle/>
        <a:p>
          <a:endParaRPr lang="ru-RU"/>
        </a:p>
      </dgm:t>
    </dgm:pt>
    <dgm:pt modelId="{A919E0BC-F3B2-4861-BB21-3B69F6932281}" type="pres">
      <dgm:prSet presAssocID="{74CB5125-5EFD-4029-A2A7-749AEBA97197}" presName="hierChild3" presStyleCnt="0"/>
      <dgm:spPr/>
    </dgm:pt>
    <dgm:pt modelId="{8BEC992F-F60B-447A-8248-3850DAA0BF1C}" type="pres">
      <dgm:prSet presAssocID="{417CAE87-5A2D-4523-B303-DE532BACA85A}" presName="Name19" presStyleLbl="parChTrans1D2" presStyleIdx="1" presStyleCnt="3"/>
      <dgm:spPr/>
      <dgm:t>
        <a:bodyPr/>
        <a:lstStyle/>
        <a:p>
          <a:endParaRPr lang="ru-RU"/>
        </a:p>
      </dgm:t>
    </dgm:pt>
    <dgm:pt modelId="{AB747D74-C8F3-4290-838A-8857FFF2310E}" type="pres">
      <dgm:prSet presAssocID="{4EF8126F-080F-4C89-A5B5-E124547687DF}" presName="Name21" presStyleCnt="0"/>
      <dgm:spPr/>
    </dgm:pt>
    <dgm:pt modelId="{15A0118B-0F64-4360-9562-8FE824F9A7B8}" type="pres">
      <dgm:prSet presAssocID="{4EF8126F-080F-4C89-A5B5-E124547687DF}" presName="level2Shape" presStyleLbl="node2" presStyleIdx="1" presStyleCnt="3" custScaleX="155390" custScaleY="207669"/>
      <dgm:spPr/>
      <dgm:t>
        <a:bodyPr/>
        <a:lstStyle/>
        <a:p>
          <a:endParaRPr lang="ru-RU"/>
        </a:p>
      </dgm:t>
    </dgm:pt>
    <dgm:pt modelId="{F047C096-4A28-4D18-9BE2-D207D007ABB4}" type="pres">
      <dgm:prSet presAssocID="{4EF8126F-080F-4C89-A5B5-E124547687DF}" presName="hierChild3" presStyleCnt="0"/>
      <dgm:spPr/>
    </dgm:pt>
    <dgm:pt modelId="{A75B8331-A4EC-4A01-A5B6-1931AD2A616E}" type="pres">
      <dgm:prSet presAssocID="{25EEEF19-2B37-4F09-9F7D-24CC75E39E4D}" presName="Name19" presStyleLbl="parChTrans1D2" presStyleIdx="2" presStyleCnt="3"/>
      <dgm:spPr/>
      <dgm:t>
        <a:bodyPr/>
        <a:lstStyle/>
        <a:p>
          <a:endParaRPr lang="ru-RU"/>
        </a:p>
      </dgm:t>
    </dgm:pt>
    <dgm:pt modelId="{50CBD4AD-FBA4-4DB8-BB63-4A193A483E1A}" type="pres">
      <dgm:prSet presAssocID="{F216CCA8-C955-4BAE-ACF8-9D34833211A8}" presName="Name21" presStyleCnt="0"/>
      <dgm:spPr/>
    </dgm:pt>
    <dgm:pt modelId="{241E1264-80B3-4F4B-9C4B-BFFDDCB3C31D}" type="pres">
      <dgm:prSet presAssocID="{F216CCA8-C955-4BAE-ACF8-9D34833211A8}" presName="level2Shape" presStyleLbl="node2" presStyleIdx="2" presStyleCnt="3" custScaleX="140880" custScaleY="182999"/>
      <dgm:spPr/>
      <dgm:t>
        <a:bodyPr/>
        <a:lstStyle/>
        <a:p>
          <a:endParaRPr lang="ru-RU"/>
        </a:p>
      </dgm:t>
    </dgm:pt>
    <dgm:pt modelId="{83FC36D5-BBE4-44F2-9E17-EBC551DDE56F}" type="pres">
      <dgm:prSet presAssocID="{F216CCA8-C955-4BAE-ACF8-9D34833211A8}" presName="hierChild3" presStyleCnt="0"/>
      <dgm:spPr/>
    </dgm:pt>
    <dgm:pt modelId="{68A61DCD-AEC5-465B-AC74-2E2F1173F0B0}" type="pres">
      <dgm:prSet presAssocID="{0B39F105-6005-4B74-9A24-8A9A706BDBC7}" presName="bgShapesFlow" presStyleCnt="0"/>
      <dgm:spPr/>
    </dgm:pt>
  </dgm:ptLst>
  <dgm:cxnLst>
    <dgm:cxn modelId="{B58C638E-3D5A-46BB-9981-18B8B2275064}" srcId="{5B834C54-FDCC-4A63-A2F0-44D4851D444B}" destId="{F216CCA8-C955-4BAE-ACF8-9D34833211A8}" srcOrd="2" destOrd="0" parTransId="{25EEEF19-2B37-4F09-9F7D-24CC75E39E4D}" sibTransId="{F755E39A-12ED-46AC-8442-8F2F13CD3060}"/>
    <dgm:cxn modelId="{5225506F-8C34-42CC-990A-BB937C69358C}" type="presOf" srcId="{25EEEF19-2B37-4F09-9F7D-24CC75E39E4D}" destId="{A75B8331-A4EC-4A01-A5B6-1931AD2A616E}" srcOrd="0" destOrd="0" presId="urn:microsoft.com/office/officeart/2005/8/layout/hierarchy6"/>
    <dgm:cxn modelId="{66BF1815-6767-4C21-8A96-EE3D7B9CC046}" srcId="{5B834C54-FDCC-4A63-A2F0-44D4851D444B}" destId="{74CB5125-5EFD-4029-A2A7-749AEBA97197}" srcOrd="0" destOrd="0" parTransId="{709D95BA-3339-4DFB-8BE8-68FFA33FB531}" sibTransId="{078948B5-CA81-4870-9B32-A57A6A3EBD6D}"/>
    <dgm:cxn modelId="{254D17D6-7204-412F-880F-880ACA8B141F}" type="presOf" srcId="{709D95BA-3339-4DFB-8BE8-68FFA33FB531}" destId="{B678ACBD-AD7E-41C2-81F3-5C007C58B1A2}" srcOrd="0" destOrd="0" presId="urn:microsoft.com/office/officeart/2005/8/layout/hierarchy6"/>
    <dgm:cxn modelId="{747A68B7-1779-4D8F-8590-6175BB49A22E}" type="presOf" srcId="{417CAE87-5A2D-4523-B303-DE532BACA85A}" destId="{8BEC992F-F60B-447A-8248-3850DAA0BF1C}" srcOrd="0" destOrd="0" presId="urn:microsoft.com/office/officeart/2005/8/layout/hierarchy6"/>
    <dgm:cxn modelId="{E8E3545C-1B6D-4991-8969-4E119BBC7C90}" type="presOf" srcId="{4EF8126F-080F-4C89-A5B5-E124547687DF}" destId="{15A0118B-0F64-4360-9562-8FE824F9A7B8}" srcOrd="0" destOrd="0" presId="urn:microsoft.com/office/officeart/2005/8/layout/hierarchy6"/>
    <dgm:cxn modelId="{3D13CAB4-BF2F-4FB9-8555-17649E677FCA}" type="presOf" srcId="{74CB5125-5EFD-4029-A2A7-749AEBA97197}" destId="{50B05DC3-C8FB-4BAE-88A1-B4B0A5B094F5}" srcOrd="0" destOrd="0" presId="urn:microsoft.com/office/officeart/2005/8/layout/hierarchy6"/>
    <dgm:cxn modelId="{BDDFDCFE-9C25-4164-966E-B7480F4410D4}" type="presOf" srcId="{0B39F105-6005-4B74-9A24-8A9A706BDBC7}" destId="{9804CFFB-A8F8-4323-934B-98D3C93A2485}" srcOrd="0" destOrd="0" presId="urn:microsoft.com/office/officeart/2005/8/layout/hierarchy6"/>
    <dgm:cxn modelId="{B30A74DC-D059-4F5C-9E42-C5FE76FE5DFB}" srcId="{5B834C54-FDCC-4A63-A2F0-44D4851D444B}" destId="{4EF8126F-080F-4C89-A5B5-E124547687DF}" srcOrd="1" destOrd="0" parTransId="{417CAE87-5A2D-4523-B303-DE532BACA85A}" sibTransId="{854C465D-94DA-4AE3-B66F-CAAF9508CE68}"/>
    <dgm:cxn modelId="{68A37C39-7EC3-49DD-B197-2B8264BF5C81}" type="presOf" srcId="{5B834C54-FDCC-4A63-A2F0-44D4851D444B}" destId="{12F057F9-7BE7-4F6B-AEF4-111A723F9787}" srcOrd="0" destOrd="0" presId="urn:microsoft.com/office/officeart/2005/8/layout/hierarchy6"/>
    <dgm:cxn modelId="{695118F6-4693-49DF-88F6-ACC570BC15BA}" srcId="{0B39F105-6005-4B74-9A24-8A9A706BDBC7}" destId="{5B834C54-FDCC-4A63-A2F0-44D4851D444B}" srcOrd="0" destOrd="0" parTransId="{281C7461-F226-4DDE-A993-409F8ABC9757}" sibTransId="{86F5AC68-C911-43D2-9592-9CDB0A53F81C}"/>
    <dgm:cxn modelId="{376EC829-B15B-4D90-BF98-234CCDBA1AC0}" type="presOf" srcId="{F216CCA8-C955-4BAE-ACF8-9D34833211A8}" destId="{241E1264-80B3-4F4B-9C4B-BFFDDCB3C31D}" srcOrd="0" destOrd="0" presId="urn:microsoft.com/office/officeart/2005/8/layout/hierarchy6"/>
    <dgm:cxn modelId="{938E4CBC-4559-4888-9BCE-318D06FD2082}" type="presParOf" srcId="{9804CFFB-A8F8-4323-934B-98D3C93A2485}" destId="{02216C55-9911-4C50-BCDB-8C3FAC175CE7}" srcOrd="0" destOrd="0" presId="urn:microsoft.com/office/officeart/2005/8/layout/hierarchy6"/>
    <dgm:cxn modelId="{076FA235-A008-4F32-B5F2-933415E7D603}" type="presParOf" srcId="{02216C55-9911-4C50-BCDB-8C3FAC175CE7}" destId="{ABA59285-9A7F-4799-A272-68EB210D9256}" srcOrd="0" destOrd="0" presId="urn:microsoft.com/office/officeart/2005/8/layout/hierarchy6"/>
    <dgm:cxn modelId="{C2078370-4FDA-4B13-B34A-57F544C68A2E}" type="presParOf" srcId="{ABA59285-9A7F-4799-A272-68EB210D9256}" destId="{259C2DA9-00D2-4F1D-A11B-5407411E262D}" srcOrd="0" destOrd="0" presId="urn:microsoft.com/office/officeart/2005/8/layout/hierarchy6"/>
    <dgm:cxn modelId="{70509D59-40AC-493E-B44E-90FA175FD697}" type="presParOf" srcId="{259C2DA9-00D2-4F1D-A11B-5407411E262D}" destId="{12F057F9-7BE7-4F6B-AEF4-111A723F9787}" srcOrd="0" destOrd="0" presId="urn:microsoft.com/office/officeart/2005/8/layout/hierarchy6"/>
    <dgm:cxn modelId="{4ABD4ACA-1A4B-4F81-BC18-BCB2FD6BDCBA}" type="presParOf" srcId="{259C2DA9-00D2-4F1D-A11B-5407411E262D}" destId="{69E35D47-C51C-4E75-B40F-52D771FCAE0E}" srcOrd="1" destOrd="0" presId="urn:microsoft.com/office/officeart/2005/8/layout/hierarchy6"/>
    <dgm:cxn modelId="{227DDB2C-F4AF-4EA8-8FB7-DCA43F18BFA5}" type="presParOf" srcId="{69E35D47-C51C-4E75-B40F-52D771FCAE0E}" destId="{B678ACBD-AD7E-41C2-81F3-5C007C58B1A2}" srcOrd="0" destOrd="0" presId="urn:microsoft.com/office/officeart/2005/8/layout/hierarchy6"/>
    <dgm:cxn modelId="{97E037E9-2F56-45AF-9F08-3B829F00C22A}" type="presParOf" srcId="{69E35D47-C51C-4E75-B40F-52D771FCAE0E}" destId="{01D461CD-A679-456F-AB92-61BCD4F80D23}" srcOrd="1" destOrd="0" presId="urn:microsoft.com/office/officeart/2005/8/layout/hierarchy6"/>
    <dgm:cxn modelId="{A4B6832E-ADD2-4A4F-97DF-4E57BBFC76A3}" type="presParOf" srcId="{01D461CD-A679-456F-AB92-61BCD4F80D23}" destId="{50B05DC3-C8FB-4BAE-88A1-B4B0A5B094F5}" srcOrd="0" destOrd="0" presId="urn:microsoft.com/office/officeart/2005/8/layout/hierarchy6"/>
    <dgm:cxn modelId="{13632334-68BE-4E95-99B6-9F76C716160A}" type="presParOf" srcId="{01D461CD-A679-456F-AB92-61BCD4F80D23}" destId="{A919E0BC-F3B2-4861-BB21-3B69F6932281}" srcOrd="1" destOrd="0" presId="urn:microsoft.com/office/officeart/2005/8/layout/hierarchy6"/>
    <dgm:cxn modelId="{0558C93C-5A1E-4E41-AB96-C876F335F7AA}" type="presParOf" srcId="{69E35D47-C51C-4E75-B40F-52D771FCAE0E}" destId="{8BEC992F-F60B-447A-8248-3850DAA0BF1C}" srcOrd="2" destOrd="0" presId="urn:microsoft.com/office/officeart/2005/8/layout/hierarchy6"/>
    <dgm:cxn modelId="{3E9FD776-D6CC-48F7-A738-C10EEADA0263}" type="presParOf" srcId="{69E35D47-C51C-4E75-B40F-52D771FCAE0E}" destId="{AB747D74-C8F3-4290-838A-8857FFF2310E}" srcOrd="3" destOrd="0" presId="urn:microsoft.com/office/officeart/2005/8/layout/hierarchy6"/>
    <dgm:cxn modelId="{4DECC43C-2C65-4087-B9C6-D1902CA759CB}" type="presParOf" srcId="{AB747D74-C8F3-4290-838A-8857FFF2310E}" destId="{15A0118B-0F64-4360-9562-8FE824F9A7B8}" srcOrd="0" destOrd="0" presId="urn:microsoft.com/office/officeart/2005/8/layout/hierarchy6"/>
    <dgm:cxn modelId="{C7A823AE-ACDA-41B2-8033-23653A9F2499}" type="presParOf" srcId="{AB747D74-C8F3-4290-838A-8857FFF2310E}" destId="{F047C096-4A28-4D18-9BE2-D207D007ABB4}" srcOrd="1" destOrd="0" presId="urn:microsoft.com/office/officeart/2005/8/layout/hierarchy6"/>
    <dgm:cxn modelId="{C32F4644-4CF5-4DED-8A49-70B3866EA494}" type="presParOf" srcId="{69E35D47-C51C-4E75-B40F-52D771FCAE0E}" destId="{A75B8331-A4EC-4A01-A5B6-1931AD2A616E}" srcOrd="4" destOrd="0" presId="urn:microsoft.com/office/officeart/2005/8/layout/hierarchy6"/>
    <dgm:cxn modelId="{0591EE44-FA10-483A-BEC9-5D46619E2DD3}" type="presParOf" srcId="{69E35D47-C51C-4E75-B40F-52D771FCAE0E}" destId="{50CBD4AD-FBA4-4DB8-BB63-4A193A483E1A}" srcOrd="5" destOrd="0" presId="urn:microsoft.com/office/officeart/2005/8/layout/hierarchy6"/>
    <dgm:cxn modelId="{CB7E56E0-4575-499E-8DAD-97882DB3068D}" type="presParOf" srcId="{50CBD4AD-FBA4-4DB8-BB63-4A193A483E1A}" destId="{241E1264-80B3-4F4B-9C4B-BFFDDCB3C31D}" srcOrd="0" destOrd="0" presId="urn:microsoft.com/office/officeart/2005/8/layout/hierarchy6"/>
    <dgm:cxn modelId="{DFEBD18E-FC9F-44A5-84A1-F9C27F914673}" type="presParOf" srcId="{50CBD4AD-FBA4-4DB8-BB63-4A193A483E1A}" destId="{83FC36D5-BBE4-44F2-9E17-EBC551DDE56F}" srcOrd="1" destOrd="0" presId="urn:microsoft.com/office/officeart/2005/8/layout/hierarchy6"/>
    <dgm:cxn modelId="{23FF220C-56B7-4D84-8723-F174087E8056}" type="presParOf" srcId="{9804CFFB-A8F8-4323-934B-98D3C93A2485}" destId="{68A61DCD-AEC5-465B-AC74-2E2F1173F0B0}" srcOrd="1" destOrd="0" presId="urn:microsoft.com/office/officeart/2005/8/layout/hierarchy6"/>
  </dgm:cxnLst>
  <dgm:bg>
    <a:solidFill>
      <a:schemeClr val="accent2">
        <a:lumMod val="20000"/>
        <a:lumOff val="80000"/>
      </a:schemeClr>
    </a:solidFill>
  </dgm:bg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1F5F14-88E9-4A3F-B39D-0F9CF03FDDE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0C1C5-12BF-4807-9829-C8B74A7348EC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инвестиционной привлекательности активов;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31B26-91EA-46D1-B319-E53C5E6AA4C3}" type="parTrans" cxnId="{CA7E2AD5-7445-4B85-AB71-690370E14673}">
      <dgm:prSet/>
      <dgm:spPr/>
      <dgm:t>
        <a:bodyPr/>
        <a:lstStyle/>
        <a:p>
          <a:endParaRPr lang="ru-RU"/>
        </a:p>
      </dgm:t>
    </dgm:pt>
    <dgm:pt modelId="{9655A218-CAF2-414E-A02F-D91A8202F6E6}" type="sibTrans" cxnId="{CA7E2AD5-7445-4B85-AB71-690370E14673}">
      <dgm:prSet/>
      <dgm:spPr/>
      <dgm:t>
        <a:bodyPr/>
        <a:lstStyle/>
        <a:p>
          <a:endParaRPr lang="ru-RU"/>
        </a:p>
      </dgm:t>
    </dgm:pt>
    <dgm:pt modelId="{03842A40-16D7-4DE7-9D5A-7C67D13A213E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спроса потенциального клиента и поиск новых возможностей;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E6D392-5E19-4C0F-9D52-8A50F3B1D717}" type="parTrans" cxnId="{BAF75383-78AB-4C48-8C3C-4C09B6317A07}">
      <dgm:prSet/>
      <dgm:spPr/>
      <dgm:t>
        <a:bodyPr/>
        <a:lstStyle/>
        <a:p>
          <a:endParaRPr lang="ru-RU"/>
        </a:p>
      </dgm:t>
    </dgm:pt>
    <dgm:pt modelId="{122BCA8B-5DAC-433C-9D47-CCFEC3B06024}" type="sibTrans" cxnId="{BAF75383-78AB-4C48-8C3C-4C09B6317A07}">
      <dgm:prSet/>
      <dgm:spPr/>
      <dgm:t>
        <a:bodyPr/>
        <a:lstStyle/>
        <a:p>
          <a:endParaRPr lang="ru-RU"/>
        </a:p>
      </dgm:t>
    </dgm:pt>
    <dgm:pt modelId="{2E4EB1CC-CEBC-4905-89B1-8988944533FD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Динамическое наблюдение за коньюктурой рынка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64FDA2-B48D-46AA-9AEA-99F306F29E37}" type="parTrans" cxnId="{D748647C-6728-48E2-9FC3-2F9501009404}">
      <dgm:prSet/>
      <dgm:spPr/>
      <dgm:t>
        <a:bodyPr/>
        <a:lstStyle/>
        <a:p>
          <a:endParaRPr lang="ru-RU"/>
        </a:p>
      </dgm:t>
    </dgm:pt>
    <dgm:pt modelId="{EB046783-8576-4B83-9A98-521434E7871D}" type="sibTrans" cxnId="{D748647C-6728-48E2-9FC3-2F9501009404}">
      <dgm:prSet/>
      <dgm:spPr/>
      <dgm:t>
        <a:bodyPr/>
        <a:lstStyle/>
        <a:p>
          <a:endParaRPr lang="ru-RU"/>
        </a:p>
      </dgm:t>
    </dgm:pt>
    <dgm:pt modelId="{8EAA48DF-DA77-4292-BD94-D49ADA9F5228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рейтинга рыночных условий по отраслям, регионам;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5902BA-D67C-4271-AD7C-BBBD00608059}" type="parTrans" cxnId="{187F889E-7903-4BB3-92DA-B37D6A5773B1}">
      <dgm:prSet/>
      <dgm:spPr/>
      <dgm:t>
        <a:bodyPr/>
        <a:lstStyle/>
        <a:p>
          <a:endParaRPr lang="ru-RU"/>
        </a:p>
      </dgm:t>
    </dgm:pt>
    <dgm:pt modelId="{8E1154F0-7860-4285-8D42-A3AA01964605}" type="sibTrans" cxnId="{187F889E-7903-4BB3-92DA-B37D6A5773B1}">
      <dgm:prSet/>
      <dgm:spPr/>
      <dgm:t>
        <a:bodyPr/>
        <a:lstStyle/>
        <a:p>
          <a:endParaRPr lang="ru-RU"/>
        </a:p>
      </dgm:t>
    </dgm:pt>
    <dgm:pt modelId="{27F948FD-24DF-4B33-826F-4D499CDEEA22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рынка альтернативных вложений;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3DCBD0-BFE3-4C60-AED8-7C34CDE625D6}" type="parTrans" cxnId="{C79A32D4-7EBE-4B42-A91F-32D4C5A96277}">
      <dgm:prSet/>
      <dgm:spPr/>
      <dgm:t>
        <a:bodyPr/>
        <a:lstStyle/>
        <a:p>
          <a:endParaRPr lang="ru-RU"/>
        </a:p>
      </dgm:t>
    </dgm:pt>
    <dgm:pt modelId="{ACFBBFB4-31EE-4419-90DC-667C3AC29CEE}" type="sibTrans" cxnId="{C79A32D4-7EBE-4B42-A91F-32D4C5A96277}">
      <dgm:prSet/>
      <dgm:spPr/>
      <dgm:t>
        <a:bodyPr/>
        <a:lstStyle/>
        <a:p>
          <a:endParaRPr lang="ru-RU"/>
        </a:p>
      </dgm:t>
    </dgm:pt>
    <dgm:pt modelId="{5D8A626E-F587-4BCA-A4E2-C08DCD7A51C0}">
      <dgm:prSet phldrT="[Текст]" custT="1"/>
      <dgm:spPr/>
      <dgm:t>
        <a:bodyPr/>
        <a:lstStyle/>
        <a:p>
          <a:pPr algn="just"/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сильных и слабых сторон конкурентов и их место на рынке;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4A8CE1-319B-4181-9EC5-BD9539709A27}" type="parTrans" cxnId="{F28559BC-D4E1-41C5-B78D-E186D6100836}">
      <dgm:prSet/>
      <dgm:spPr/>
      <dgm:t>
        <a:bodyPr/>
        <a:lstStyle/>
        <a:p>
          <a:endParaRPr lang="ru-RU"/>
        </a:p>
      </dgm:t>
    </dgm:pt>
    <dgm:pt modelId="{D4ADDF65-3F28-41A7-A712-0EC4AF225F87}" type="sibTrans" cxnId="{F28559BC-D4E1-41C5-B78D-E186D6100836}">
      <dgm:prSet/>
      <dgm:spPr/>
      <dgm:t>
        <a:bodyPr/>
        <a:lstStyle/>
        <a:p>
          <a:endParaRPr lang="ru-RU"/>
        </a:p>
      </dgm:t>
    </dgm:pt>
    <dgm:pt modelId="{762AC901-CEF8-4326-84C4-F420A149A013}" type="pres">
      <dgm:prSet presAssocID="{981F5F14-88E9-4A3F-B39D-0F9CF03FDD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67AE14-B939-4D5D-ADB3-F33E6B835CE4}" type="pres">
      <dgm:prSet presAssocID="{1A70C1C5-12BF-4807-9829-C8B74A7348EC}" presName="comp" presStyleCnt="0"/>
      <dgm:spPr/>
    </dgm:pt>
    <dgm:pt modelId="{07F11116-D206-4C8E-83B0-1CDB9445EC45}" type="pres">
      <dgm:prSet presAssocID="{1A70C1C5-12BF-4807-9829-C8B74A7348EC}" presName="box" presStyleLbl="node1" presStyleIdx="0" presStyleCnt="6"/>
      <dgm:spPr/>
      <dgm:t>
        <a:bodyPr/>
        <a:lstStyle/>
        <a:p>
          <a:endParaRPr lang="ru-RU"/>
        </a:p>
      </dgm:t>
    </dgm:pt>
    <dgm:pt modelId="{4FBC9ABC-6272-4D5E-832D-562E0876F0E3}" type="pres">
      <dgm:prSet presAssocID="{1A70C1C5-12BF-4807-9829-C8B74A7348EC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6CEEB0-B585-4BF0-8D20-F81CB6D1E6A7}" type="pres">
      <dgm:prSet presAssocID="{1A70C1C5-12BF-4807-9829-C8B74A7348E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BACA2-C48C-4A82-B076-DE3207761372}" type="pres">
      <dgm:prSet presAssocID="{9655A218-CAF2-414E-A02F-D91A8202F6E6}" presName="spacer" presStyleCnt="0"/>
      <dgm:spPr/>
    </dgm:pt>
    <dgm:pt modelId="{ABAE06B5-6863-4FA8-9230-1FBA7316EEF1}" type="pres">
      <dgm:prSet presAssocID="{8EAA48DF-DA77-4292-BD94-D49ADA9F5228}" presName="comp" presStyleCnt="0"/>
      <dgm:spPr/>
    </dgm:pt>
    <dgm:pt modelId="{519955BF-B519-41B5-92AB-27DFE7E531A8}" type="pres">
      <dgm:prSet presAssocID="{8EAA48DF-DA77-4292-BD94-D49ADA9F5228}" presName="box" presStyleLbl="node1" presStyleIdx="1" presStyleCnt="6"/>
      <dgm:spPr/>
      <dgm:t>
        <a:bodyPr/>
        <a:lstStyle/>
        <a:p>
          <a:endParaRPr lang="ru-RU"/>
        </a:p>
      </dgm:t>
    </dgm:pt>
    <dgm:pt modelId="{9BE2D06E-A1DA-4C1E-8F7B-BE5CC621A243}" type="pres">
      <dgm:prSet presAssocID="{8EAA48DF-DA77-4292-BD94-D49ADA9F5228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44DE2F-48AD-4429-81CD-0B81F1DEC113}" type="pres">
      <dgm:prSet presAssocID="{8EAA48DF-DA77-4292-BD94-D49ADA9F522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E3E68-A608-4074-A4D0-4738675FE284}" type="pres">
      <dgm:prSet presAssocID="{8E1154F0-7860-4285-8D42-A3AA01964605}" presName="spacer" presStyleCnt="0"/>
      <dgm:spPr/>
    </dgm:pt>
    <dgm:pt modelId="{110BC7EE-10B8-4EFF-9D9D-96AFDB239867}" type="pres">
      <dgm:prSet presAssocID="{27F948FD-24DF-4B33-826F-4D499CDEEA22}" presName="comp" presStyleCnt="0"/>
      <dgm:spPr/>
    </dgm:pt>
    <dgm:pt modelId="{6FDFB974-13A6-4B68-A522-AD9FB9E3D4E3}" type="pres">
      <dgm:prSet presAssocID="{27F948FD-24DF-4B33-826F-4D499CDEEA22}" presName="box" presStyleLbl="node1" presStyleIdx="2" presStyleCnt="6" custLinFactNeighborX="-1103"/>
      <dgm:spPr/>
      <dgm:t>
        <a:bodyPr/>
        <a:lstStyle/>
        <a:p>
          <a:endParaRPr lang="ru-RU"/>
        </a:p>
      </dgm:t>
    </dgm:pt>
    <dgm:pt modelId="{13236E1E-BB46-4FF9-A855-9CC06BD8C1CD}" type="pres">
      <dgm:prSet presAssocID="{27F948FD-24DF-4B33-826F-4D499CDEEA22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20E5C8E-B5AF-4C2D-91FA-F26B67D35F04}" type="pres">
      <dgm:prSet presAssocID="{27F948FD-24DF-4B33-826F-4D499CDEEA2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136A3-D777-42F2-83E7-20E78071FB34}" type="pres">
      <dgm:prSet presAssocID="{ACFBBFB4-31EE-4419-90DC-667C3AC29CEE}" presName="spacer" presStyleCnt="0"/>
      <dgm:spPr/>
    </dgm:pt>
    <dgm:pt modelId="{7B526DAE-E421-488A-AF14-3CD61D75330F}" type="pres">
      <dgm:prSet presAssocID="{5D8A626E-F587-4BCA-A4E2-C08DCD7A51C0}" presName="comp" presStyleCnt="0"/>
      <dgm:spPr/>
    </dgm:pt>
    <dgm:pt modelId="{F6939B75-C47E-491C-B9FD-651ED22614FB}" type="pres">
      <dgm:prSet presAssocID="{5D8A626E-F587-4BCA-A4E2-C08DCD7A51C0}" presName="box" presStyleLbl="node1" presStyleIdx="3" presStyleCnt="6"/>
      <dgm:spPr/>
      <dgm:t>
        <a:bodyPr/>
        <a:lstStyle/>
        <a:p>
          <a:endParaRPr lang="ru-RU"/>
        </a:p>
      </dgm:t>
    </dgm:pt>
    <dgm:pt modelId="{57C86689-606D-4BB7-B2CE-8E5015DA8290}" type="pres">
      <dgm:prSet presAssocID="{5D8A626E-F587-4BCA-A4E2-C08DCD7A51C0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F7787D4-2DB7-415B-9E9F-79884A2679AB}" type="pres">
      <dgm:prSet presAssocID="{5D8A626E-F587-4BCA-A4E2-C08DCD7A51C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AAAB6-A0AE-4D4C-B0CD-31EEAD06D440}" type="pres">
      <dgm:prSet presAssocID="{D4ADDF65-3F28-41A7-A712-0EC4AF225F87}" presName="spacer" presStyleCnt="0"/>
      <dgm:spPr/>
    </dgm:pt>
    <dgm:pt modelId="{3E41CF31-69AE-4699-BBE5-81A7EC8ECC41}" type="pres">
      <dgm:prSet presAssocID="{03842A40-16D7-4DE7-9D5A-7C67D13A213E}" presName="comp" presStyleCnt="0"/>
      <dgm:spPr/>
    </dgm:pt>
    <dgm:pt modelId="{0D2CE7C9-C174-4C18-BD2C-61D0469EF508}" type="pres">
      <dgm:prSet presAssocID="{03842A40-16D7-4DE7-9D5A-7C67D13A213E}" presName="box" presStyleLbl="node1" presStyleIdx="4" presStyleCnt="6"/>
      <dgm:spPr/>
      <dgm:t>
        <a:bodyPr/>
        <a:lstStyle/>
        <a:p>
          <a:endParaRPr lang="ru-RU"/>
        </a:p>
      </dgm:t>
    </dgm:pt>
    <dgm:pt modelId="{1C2B12A2-5C14-461D-9A73-E40A9580969A}" type="pres">
      <dgm:prSet presAssocID="{03842A40-16D7-4DE7-9D5A-7C67D13A213E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BDF7576-4B9B-4F92-A6F4-F3D20056CB3D}" type="pres">
      <dgm:prSet presAssocID="{03842A40-16D7-4DE7-9D5A-7C67D13A213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7B1E2-4A1E-4B19-AE3A-236F4024FC00}" type="pres">
      <dgm:prSet presAssocID="{122BCA8B-5DAC-433C-9D47-CCFEC3B06024}" presName="spacer" presStyleCnt="0"/>
      <dgm:spPr/>
    </dgm:pt>
    <dgm:pt modelId="{CADAFA9A-13C4-423C-BDE0-194211303F8A}" type="pres">
      <dgm:prSet presAssocID="{2E4EB1CC-CEBC-4905-89B1-8988944533FD}" presName="comp" presStyleCnt="0"/>
      <dgm:spPr/>
    </dgm:pt>
    <dgm:pt modelId="{5E6D93CB-5168-4965-851B-F60A5CF6A489}" type="pres">
      <dgm:prSet presAssocID="{2E4EB1CC-CEBC-4905-89B1-8988944533FD}" presName="box" presStyleLbl="node1" presStyleIdx="5" presStyleCnt="6"/>
      <dgm:spPr/>
      <dgm:t>
        <a:bodyPr/>
        <a:lstStyle/>
        <a:p>
          <a:endParaRPr lang="ru-RU"/>
        </a:p>
      </dgm:t>
    </dgm:pt>
    <dgm:pt modelId="{9B03B6F8-0C93-434D-8C72-D10C911F3400}" type="pres">
      <dgm:prSet presAssocID="{2E4EB1CC-CEBC-4905-89B1-8988944533FD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A170589-DA95-40F9-A99C-D7176BF1DE94}" type="pres">
      <dgm:prSet presAssocID="{2E4EB1CC-CEBC-4905-89B1-8988944533F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729F2-0FF6-437E-A6EC-62A77547EB4B}" type="presOf" srcId="{2E4EB1CC-CEBC-4905-89B1-8988944533FD}" destId="{8A170589-DA95-40F9-A99C-D7176BF1DE94}" srcOrd="1" destOrd="0" presId="urn:microsoft.com/office/officeart/2005/8/layout/vList4#2"/>
    <dgm:cxn modelId="{F4C19489-D2D8-4EE9-9916-3C707AC3C10D}" type="presOf" srcId="{1A70C1C5-12BF-4807-9829-C8B74A7348EC}" destId="{246CEEB0-B585-4BF0-8D20-F81CB6D1E6A7}" srcOrd="1" destOrd="0" presId="urn:microsoft.com/office/officeart/2005/8/layout/vList4#2"/>
    <dgm:cxn modelId="{012EABC8-1340-49B9-B258-B0D080DC6133}" type="presOf" srcId="{8EAA48DF-DA77-4292-BD94-D49ADA9F5228}" destId="{519955BF-B519-41B5-92AB-27DFE7E531A8}" srcOrd="0" destOrd="0" presId="urn:microsoft.com/office/officeart/2005/8/layout/vList4#2"/>
    <dgm:cxn modelId="{A3B696FB-75A9-49CD-A428-9F75707E6047}" type="presOf" srcId="{27F948FD-24DF-4B33-826F-4D499CDEEA22}" destId="{6FDFB974-13A6-4B68-A522-AD9FB9E3D4E3}" srcOrd="0" destOrd="0" presId="urn:microsoft.com/office/officeart/2005/8/layout/vList4#2"/>
    <dgm:cxn modelId="{C79A32D4-7EBE-4B42-A91F-32D4C5A96277}" srcId="{981F5F14-88E9-4A3F-B39D-0F9CF03FDDE7}" destId="{27F948FD-24DF-4B33-826F-4D499CDEEA22}" srcOrd="2" destOrd="0" parTransId="{EE3DCBD0-BFE3-4C60-AED8-7C34CDE625D6}" sibTransId="{ACFBBFB4-31EE-4419-90DC-667C3AC29CEE}"/>
    <dgm:cxn modelId="{857EE7F8-81EA-42B4-99C0-CF500F855D51}" type="presOf" srcId="{27F948FD-24DF-4B33-826F-4D499CDEEA22}" destId="{820E5C8E-B5AF-4C2D-91FA-F26B67D35F04}" srcOrd="1" destOrd="0" presId="urn:microsoft.com/office/officeart/2005/8/layout/vList4#2"/>
    <dgm:cxn modelId="{A913943E-D5A9-446D-B625-94D3C7FB74DA}" type="presOf" srcId="{2E4EB1CC-CEBC-4905-89B1-8988944533FD}" destId="{5E6D93CB-5168-4965-851B-F60A5CF6A489}" srcOrd="0" destOrd="0" presId="urn:microsoft.com/office/officeart/2005/8/layout/vList4#2"/>
    <dgm:cxn modelId="{A677FC0D-B89F-4DF7-9CB6-15D7CC20B52E}" type="presOf" srcId="{8EAA48DF-DA77-4292-BD94-D49ADA9F5228}" destId="{0A44DE2F-48AD-4429-81CD-0B81F1DEC113}" srcOrd="1" destOrd="0" presId="urn:microsoft.com/office/officeart/2005/8/layout/vList4#2"/>
    <dgm:cxn modelId="{80E6B718-65DF-4F4F-83FD-7334DAE4D7CD}" type="presOf" srcId="{981F5F14-88E9-4A3F-B39D-0F9CF03FDDE7}" destId="{762AC901-CEF8-4326-84C4-F420A149A013}" srcOrd="0" destOrd="0" presId="urn:microsoft.com/office/officeart/2005/8/layout/vList4#2"/>
    <dgm:cxn modelId="{14A9CE9E-8C51-4743-B27F-58B4842389E7}" type="presOf" srcId="{5D8A626E-F587-4BCA-A4E2-C08DCD7A51C0}" destId="{F6939B75-C47E-491C-B9FD-651ED22614FB}" srcOrd="0" destOrd="0" presId="urn:microsoft.com/office/officeart/2005/8/layout/vList4#2"/>
    <dgm:cxn modelId="{BAF75383-78AB-4C48-8C3C-4C09B6317A07}" srcId="{981F5F14-88E9-4A3F-B39D-0F9CF03FDDE7}" destId="{03842A40-16D7-4DE7-9D5A-7C67D13A213E}" srcOrd="4" destOrd="0" parTransId="{07E6D392-5E19-4C0F-9D52-8A50F3B1D717}" sibTransId="{122BCA8B-5DAC-433C-9D47-CCFEC3B06024}"/>
    <dgm:cxn modelId="{B194AA78-E473-4995-B281-2769DAD5B0CF}" type="presOf" srcId="{5D8A626E-F587-4BCA-A4E2-C08DCD7A51C0}" destId="{3F7787D4-2DB7-415B-9E9F-79884A2679AB}" srcOrd="1" destOrd="0" presId="urn:microsoft.com/office/officeart/2005/8/layout/vList4#2"/>
    <dgm:cxn modelId="{187F889E-7903-4BB3-92DA-B37D6A5773B1}" srcId="{981F5F14-88E9-4A3F-B39D-0F9CF03FDDE7}" destId="{8EAA48DF-DA77-4292-BD94-D49ADA9F5228}" srcOrd="1" destOrd="0" parTransId="{655902BA-D67C-4271-AD7C-BBBD00608059}" sibTransId="{8E1154F0-7860-4285-8D42-A3AA01964605}"/>
    <dgm:cxn modelId="{14B06105-E8C2-48D8-81D3-A945E665139D}" type="presOf" srcId="{03842A40-16D7-4DE7-9D5A-7C67D13A213E}" destId="{0D2CE7C9-C174-4C18-BD2C-61D0469EF508}" srcOrd="0" destOrd="0" presId="urn:microsoft.com/office/officeart/2005/8/layout/vList4#2"/>
    <dgm:cxn modelId="{FE75FD8A-6CD6-480D-B57C-04BBFE865E3E}" type="presOf" srcId="{1A70C1C5-12BF-4807-9829-C8B74A7348EC}" destId="{07F11116-D206-4C8E-83B0-1CDB9445EC45}" srcOrd="0" destOrd="0" presId="urn:microsoft.com/office/officeart/2005/8/layout/vList4#2"/>
    <dgm:cxn modelId="{CA7E2AD5-7445-4B85-AB71-690370E14673}" srcId="{981F5F14-88E9-4A3F-B39D-0F9CF03FDDE7}" destId="{1A70C1C5-12BF-4807-9829-C8B74A7348EC}" srcOrd="0" destOrd="0" parTransId="{DE931B26-91EA-46D1-B319-E53C5E6AA4C3}" sibTransId="{9655A218-CAF2-414E-A02F-D91A8202F6E6}"/>
    <dgm:cxn modelId="{66CE0918-1488-425B-ADAA-255CD11EF401}" type="presOf" srcId="{03842A40-16D7-4DE7-9D5A-7C67D13A213E}" destId="{1BDF7576-4B9B-4F92-A6F4-F3D20056CB3D}" srcOrd="1" destOrd="0" presId="urn:microsoft.com/office/officeart/2005/8/layout/vList4#2"/>
    <dgm:cxn modelId="{F28559BC-D4E1-41C5-B78D-E186D6100836}" srcId="{981F5F14-88E9-4A3F-B39D-0F9CF03FDDE7}" destId="{5D8A626E-F587-4BCA-A4E2-C08DCD7A51C0}" srcOrd="3" destOrd="0" parTransId="{634A8CE1-319B-4181-9EC5-BD9539709A27}" sibTransId="{D4ADDF65-3F28-41A7-A712-0EC4AF225F87}"/>
    <dgm:cxn modelId="{D748647C-6728-48E2-9FC3-2F9501009404}" srcId="{981F5F14-88E9-4A3F-B39D-0F9CF03FDDE7}" destId="{2E4EB1CC-CEBC-4905-89B1-8988944533FD}" srcOrd="5" destOrd="0" parTransId="{8664FDA2-B48D-46AA-9AEA-99F306F29E37}" sibTransId="{EB046783-8576-4B83-9A98-521434E7871D}"/>
    <dgm:cxn modelId="{046E7CB2-7802-44C2-AC53-BD8D4EA75D11}" type="presParOf" srcId="{762AC901-CEF8-4326-84C4-F420A149A013}" destId="{7A67AE14-B939-4D5D-ADB3-F33E6B835CE4}" srcOrd="0" destOrd="0" presId="urn:microsoft.com/office/officeart/2005/8/layout/vList4#2"/>
    <dgm:cxn modelId="{39925E6A-B370-4493-A497-7E8A22E4D992}" type="presParOf" srcId="{7A67AE14-B939-4D5D-ADB3-F33E6B835CE4}" destId="{07F11116-D206-4C8E-83B0-1CDB9445EC45}" srcOrd="0" destOrd="0" presId="urn:microsoft.com/office/officeart/2005/8/layout/vList4#2"/>
    <dgm:cxn modelId="{364E8265-93D5-4B21-81ED-26C64B473357}" type="presParOf" srcId="{7A67AE14-B939-4D5D-ADB3-F33E6B835CE4}" destId="{4FBC9ABC-6272-4D5E-832D-562E0876F0E3}" srcOrd="1" destOrd="0" presId="urn:microsoft.com/office/officeart/2005/8/layout/vList4#2"/>
    <dgm:cxn modelId="{30ED9377-AEA4-4A94-8E56-02A4E4ADB7FE}" type="presParOf" srcId="{7A67AE14-B939-4D5D-ADB3-F33E6B835CE4}" destId="{246CEEB0-B585-4BF0-8D20-F81CB6D1E6A7}" srcOrd="2" destOrd="0" presId="urn:microsoft.com/office/officeart/2005/8/layout/vList4#2"/>
    <dgm:cxn modelId="{7B7AB10F-10FA-45FD-8ADA-B5CCB3534263}" type="presParOf" srcId="{762AC901-CEF8-4326-84C4-F420A149A013}" destId="{FE8BACA2-C48C-4A82-B076-DE3207761372}" srcOrd="1" destOrd="0" presId="urn:microsoft.com/office/officeart/2005/8/layout/vList4#2"/>
    <dgm:cxn modelId="{7DDE579A-9973-472C-9D89-2DBD4B48560B}" type="presParOf" srcId="{762AC901-CEF8-4326-84C4-F420A149A013}" destId="{ABAE06B5-6863-4FA8-9230-1FBA7316EEF1}" srcOrd="2" destOrd="0" presId="urn:microsoft.com/office/officeart/2005/8/layout/vList4#2"/>
    <dgm:cxn modelId="{6762591C-3510-4D76-92AC-0CCF36FE310B}" type="presParOf" srcId="{ABAE06B5-6863-4FA8-9230-1FBA7316EEF1}" destId="{519955BF-B519-41B5-92AB-27DFE7E531A8}" srcOrd="0" destOrd="0" presId="urn:microsoft.com/office/officeart/2005/8/layout/vList4#2"/>
    <dgm:cxn modelId="{93889589-DB58-4806-9864-92C7694DF80E}" type="presParOf" srcId="{ABAE06B5-6863-4FA8-9230-1FBA7316EEF1}" destId="{9BE2D06E-A1DA-4C1E-8F7B-BE5CC621A243}" srcOrd="1" destOrd="0" presId="urn:microsoft.com/office/officeart/2005/8/layout/vList4#2"/>
    <dgm:cxn modelId="{4DD4C03D-0176-4E11-9977-39AC6D1EF705}" type="presParOf" srcId="{ABAE06B5-6863-4FA8-9230-1FBA7316EEF1}" destId="{0A44DE2F-48AD-4429-81CD-0B81F1DEC113}" srcOrd="2" destOrd="0" presId="urn:microsoft.com/office/officeart/2005/8/layout/vList4#2"/>
    <dgm:cxn modelId="{1145C74C-F2E2-442A-AD4C-40EB29464742}" type="presParOf" srcId="{762AC901-CEF8-4326-84C4-F420A149A013}" destId="{D20E3E68-A608-4074-A4D0-4738675FE284}" srcOrd="3" destOrd="0" presId="urn:microsoft.com/office/officeart/2005/8/layout/vList4#2"/>
    <dgm:cxn modelId="{8433E2EA-11FC-4518-ABCF-423B9577E0C7}" type="presParOf" srcId="{762AC901-CEF8-4326-84C4-F420A149A013}" destId="{110BC7EE-10B8-4EFF-9D9D-96AFDB239867}" srcOrd="4" destOrd="0" presId="urn:microsoft.com/office/officeart/2005/8/layout/vList4#2"/>
    <dgm:cxn modelId="{D11A2A8A-410C-41EE-AB92-A6257CEA30C7}" type="presParOf" srcId="{110BC7EE-10B8-4EFF-9D9D-96AFDB239867}" destId="{6FDFB974-13A6-4B68-A522-AD9FB9E3D4E3}" srcOrd="0" destOrd="0" presId="urn:microsoft.com/office/officeart/2005/8/layout/vList4#2"/>
    <dgm:cxn modelId="{8E4BF458-5B0A-417D-8AFE-DB6862AD4370}" type="presParOf" srcId="{110BC7EE-10B8-4EFF-9D9D-96AFDB239867}" destId="{13236E1E-BB46-4FF9-A855-9CC06BD8C1CD}" srcOrd="1" destOrd="0" presId="urn:microsoft.com/office/officeart/2005/8/layout/vList4#2"/>
    <dgm:cxn modelId="{3EBDB210-EB8A-4990-89AE-81665F8C331E}" type="presParOf" srcId="{110BC7EE-10B8-4EFF-9D9D-96AFDB239867}" destId="{820E5C8E-B5AF-4C2D-91FA-F26B67D35F04}" srcOrd="2" destOrd="0" presId="urn:microsoft.com/office/officeart/2005/8/layout/vList4#2"/>
    <dgm:cxn modelId="{4F8FC58A-3147-4BFF-BAE8-F11410904CE4}" type="presParOf" srcId="{762AC901-CEF8-4326-84C4-F420A149A013}" destId="{0B9136A3-D777-42F2-83E7-20E78071FB34}" srcOrd="5" destOrd="0" presId="urn:microsoft.com/office/officeart/2005/8/layout/vList4#2"/>
    <dgm:cxn modelId="{5C658490-074E-4DF2-890F-CFE4AEC1BC8A}" type="presParOf" srcId="{762AC901-CEF8-4326-84C4-F420A149A013}" destId="{7B526DAE-E421-488A-AF14-3CD61D75330F}" srcOrd="6" destOrd="0" presId="urn:microsoft.com/office/officeart/2005/8/layout/vList4#2"/>
    <dgm:cxn modelId="{0BCE859F-E39E-45EB-94B6-CB6C3799ED07}" type="presParOf" srcId="{7B526DAE-E421-488A-AF14-3CD61D75330F}" destId="{F6939B75-C47E-491C-B9FD-651ED22614FB}" srcOrd="0" destOrd="0" presId="urn:microsoft.com/office/officeart/2005/8/layout/vList4#2"/>
    <dgm:cxn modelId="{4CEADBA4-42C1-4938-AA4C-BEA664BBF990}" type="presParOf" srcId="{7B526DAE-E421-488A-AF14-3CD61D75330F}" destId="{57C86689-606D-4BB7-B2CE-8E5015DA8290}" srcOrd="1" destOrd="0" presId="urn:microsoft.com/office/officeart/2005/8/layout/vList4#2"/>
    <dgm:cxn modelId="{4F5713C8-AFFB-48A6-94CA-BAE13E2FC986}" type="presParOf" srcId="{7B526DAE-E421-488A-AF14-3CD61D75330F}" destId="{3F7787D4-2DB7-415B-9E9F-79884A2679AB}" srcOrd="2" destOrd="0" presId="urn:microsoft.com/office/officeart/2005/8/layout/vList4#2"/>
    <dgm:cxn modelId="{54AE8379-672D-4125-AD57-44207CB3F520}" type="presParOf" srcId="{762AC901-CEF8-4326-84C4-F420A149A013}" destId="{164AAAB6-A0AE-4D4C-B0CD-31EEAD06D440}" srcOrd="7" destOrd="0" presId="urn:microsoft.com/office/officeart/2005/8/layout/vList4#2"/>
    <dgm:cxn modelId="{0578D62A-917F-4C9B-8B09-10A0E7AA4935}" type="presParOf" srcId="{762AC901-CEF8-4326-84C4-F420A149A013}" destId="{3E41CF31-69AE-4699-BBE5-81A7EC8ECC41}" srcOrd="8" destOrd="0" presId="urn:microsoft.com/office/officeart/2005/8/layout/vList4#2"/>
    <dgm:cxn modelId="{CE120FD7-9DD9-4E49-B787-4E5E032100F9}" type="presParOf" srcId="{3E41CF31-69AE-4699-BBE5-81A7EC8ECC41}" destId="{0D2CE7C9-C174-4C18-BD2C-61D0469EF508}" srcOrd="0" destOrd="0" presId="urn:microsoft.com/office/officeart/2005/8/layout/vList4#2"/>
    <dgm:cxn modelId="{0A3F3C8F-1975-4DF8-B055-636597AD8FC9}" type="presParOf" srcId="{3E41CF31-69AE-4699-BBE5-81A7EC8ECC41}" destId="{1C2B12A2-5C14-461D-9A73-E40A9580969A}" srcOrd="1" destOrd="0" presId="urn:microsoft.com/office/officeart/2005/8/layout/vList4#2"/>
    <dgm:cxn modelId="{6F913A24-41CC-4586-B5D3-EA02765431CB}" type="presParOf" srcId="{3E41CF31-69AE-4699-BBE5-81A7EC8ECC41}" destId="{1BDF7576-4B9B-4F92-A6F4-F3D20056CB3D}" srcOrd="2" destOrd="0" presId="urn:microsoft.com/office/officeart/2005/8/layout/vList4#2"/>
    <dgm:cxn modelId="{CAEE7E5B-388D-4C22-87A7-B942157B13AA}" type="presParOf" srcId="{762AC901-CEF8-4326-84C4-F420A149A013}" destId="{48C7B1E2-4A1E-4B19-AE3A-236F4024FC00}" srcOrd="9" destOrd="0" presId="urn:microsoft.com/office/officeart/2005/8/layout/vList4#2"/>
    <dgm:cxn modelId="{F6AC122B-AC79-4834-8AFF-574926708240}" type="presParOf" srcId="{762AC901-CEF8-4326-84C4-F420A149A013}" destId="{CADAFA9A-13C4-423C-BDE0-194211303F8A}" srcOrd="10" destOrd="0" presId="urn:microsoft.com/office/officeart/2005/8/layout/vList4#2"/>
    <dgm:cxn modelId="{F954D25F-33A7-4ED3-B980-6CB4BC1DE623}" type="presParOf" srcId="{CADAFA9A-13C4-423C-BDE0-194211303F8A}" destId="{5E6D93CB-5168-4965-851B-F60A5CF6A489}" srcOrd="0" destOrd="0" presId="urn:microsoft.com/office/officeart/2005/8/layout/vList4#2"/>
    <dgm:cxn modelId="{4EC19C15-9BCB-48F4-BDDE-451624649C7F}" type="presParOf" srcId="{CADAFA9A-13C4-423C-BDE0-194211303F8A}" destId="{9B03B6F8-0C93-434D-8C72-D10C911F3400}" srcOrd="1" destOrd="0" presId="urn:microsoft.com/office/officeart/2005/8/layout/vList4#2"/>
    <dgm:cxn modelId="{95D1E78A-A146-4A3C-94FD-DE9D3A5490FF}" type="presParOf" srcId="{CADAFA9A-13C4-423C-BDE0-194211303F8A}" destId="{8A170589-DA95-40F9-A99C-D7176BF1DE9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Консервативный инвестор (надежность инвестиций ценит выше доходности)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Достижение доходности выше, чем по банковским вкладам, защита от инфляции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Низкая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преимущественно из государственных ценных бумаг, </a:t>
          </a:r>
          <a:r>
            <a:rPr lang="ru-RU" sz="2000" b="0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акций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и облигаций крупных и стабильных компаний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X="1906" custLinFactY="-6771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A8334-286A-49BB-AE5E-1246238A16D8}" type="presOf" srcId="{9938116A-D306-45DC-8A1F-50324DC6A7D0}" destId="{D08378FC-D26F-4444-830C-BA67B2E9BDFF}" srcOrd="0" destOrd="0" presId="urn:microsoft.com/office/officeart/2005/8/layout/vList5"/>
    <dgm:cxn modelId="{F06441C6-F10B-496A-AB4B-F19FFAE65604}" type="presOf" srcId="{D091463B-1B47-4DE9-A2C3-D042970D9FA1}" destId="{EBF69AF5-740F-44DD-9B39-F8D3D70F4243}" srcOrd="0" destOrd="0" presId="urn:microsoft.com/office/officeart/2005/8/layout/vList5"/>
    <dgm:cxn modelId="{250B8CC6-5904-41AF-8CC2-C82F518EBE7D}" type="presOf" srcId="{4CF228DE-9CA1-4A60-A42A-6D0B0BAE09C9}" destId="{8C2CC1F2-19C7-4C3F-82B7-01C15381C5BF}" srcOrd="0" destOrd="0" presId="urn:microsoft.com/office/officeart/2005/8/layout/vList5"/>
    <dgm:cxn modelId="{A76C20F8-0BAB-4400-B64E-B77805D07252}" type="presOf" srcId="{2E85B654-D787-41AD-B709-3A392E0A9A72}" destId="{2BBF67E2-DCDB-498E-969C-FAEEA3A2198A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0F4EF4E7-F794-468A-B2A2-787B2F126C11}" type="presOf" srcId="{8DC37E31-4D4B-4837-8D84-281DC6E3060E}" destId="{7D830448-2806-4687-A8DB-61E0CD32117E}" srcOrd="0" destOrd="0" presId="urn:microsoft.com/office/officeart/2005/8/layout/vList5"/>
    <dgm:cxn modelId="{96F6F01E-892E-4651-B0AD-D8C5E8447E41}" type="presOf" srcId="{3CC81039-DE51-49E1-86B2-6A8C5936D5E7}" destId="{E0CF9617-FF09-4AA4-B9DD-A845C97BF2C9}" srcOrd="0" destOrd="0" presId="urn:microsoft.com/office/officeart/2005/8/layout/vList5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816D1DFF-9805-4FCB-AA1E-A462141C64ED}" type="presOf" srcId="{32BB0593-1033-43CB-9C97-8692A7CC9902}" destId="{F382B0AE-AA0E-4CA2-87EF-E83F9E2E0FF5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03F28E97-0065-4898-A9E0-F7D74C9BAD69}" type="presOf" srcId="{71BC4037-66C8-4F9B-8F88-7C872007B3E4}" destId="{ABD17F60-BD77-4137-A0F2-1EFE45FBCBB6}" srcOrd="0" destOrd="0" presId="urn:microsoft.com/office/officeart/2005/8/layout/vList5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E21B1CF9-BD73-4C02-82B1-50957DF4A901}" type="presOf" srcId="{8C8C1AD3-D780-49BC-8FDC-449CD7927BAD}" destId="{46DC808A-149D-4936-8250-DF9C8BD92768}" srcOrd="0" destOrd="0" presId="urn:microsoft.com/office/officeart/2005/8/layout/vList5"/>
    <dgm:cxn modelId="{B8C99655-5085-4E38-BB87-5CEBF2CFA7BA}" type="presParOf" srcId="{46DC808A-149D-4936-8250-DF9C8BD92768}" destId="{6129C63F-9D14-40F6-BF96-1E863ECC4875}" srcOrd="0" destOrd="0" presId="urn:microsoft.com/office/officeart/2005/8/layout/vList5"/>
    <dgm:cxn modelId="{08A84FD5-569A-40A9-B98C-AE9383DCBEC3}" type="presParOf" srcId="{6129C63F-9D14-40F6-BF96-1E863ECC4875}" destId="{F382B0AE-AA0E-4CA2-87EF-E83F9E2E0FF5}" srcOrd="0" destOrd="0" presId="urn:microsoft.com/office/officeart/2005/8/layout/vList5"/>
    <dgm:cxn modelId="{A8289E55-50AC-464F-9D2D-F40DF19EDBFF}" type="presParOf" srcId="{6129C63F-9D14-40F6-BF96-1E863ECC4875}" destId="{8C2CC1F2-19C7-4C3F-82B7-01C15381C5BF}" srcOrd="1" destOrd="0" presId="urn:microsoft.com/office/officeart/2005/8/layout/vList5"/>
    <dgm:cxn modelId="{C2D7BF6B-BBF6-472F-86AE-900270B00BD4}" type="presParOf" srcId="{46DC808A-149D-4936-8250-DF9C8BD92768}" destId="{EB70F89D-9A8C-45D4-9D5B-9F0F3096EDAE}" srcOrd="1" destOrd="0" presId="urn:microsoft.com/office/officeart/2005/8/layout/vList5"/>
    <dgm:cxn modelId="{6602EF4F-45E2-42A8-A06E-1F8FA4687EBA}" type="presParOf" srcId="{46DC808A-149D-4936-8250-DF9C8BD92768}" destId="{9939657A-5A85-4B47-9959-4BD61DBE5FB0}" srcOrd="2" destOrd="0" presId="urn:microsoft.com/office/officeart/2005/8/layout/vList5"/>
    <dgm:cxn modelId="{8614535B-3341-4D6C-B67B-C23BD4BE1501}" type="presParOf" srcId="{9939657A-5A85-4B47-9959-4BD61DBE5FB0}" destId="{E0CF9617-FF09-4AA4-B9DD-A845C97BF2C9}" srcOrd="0" destOrd="0" presId="urn:microsoft.com/office/officeart/2005/8/layout/vList5"/>
    <dgm:cxn modelId="{E799A69B-191A-45D5-BD3E-19EE5F6245CC}" type="presParOf" srcId="{9939657A-5A85-4B47-9959-4BD61DBE5FB0}" destId="{EBF69AF5-740F-44DD-9B39-F8D3D70F4243}" srcOrd="1" destOrd="0" presId="urn:microsoft.com/office/officeart/2005/8/layout/vList5"/>
    <dgm:cxn modelId="{8C4381C0-8758-4225-AB3F-3970618F22BE}" type="presParOf" srcId="{46DC808A-149D-4936-8250-DF9C8BD92768}" destId="{318090E6-A612-45C3-A239-1DB9694A7567}" srcOrd="3" destOrd="0" presId="urn:microsoft.com/office/officeart/2005/8/layout/vList5"/>
    <dgm:cxn modelId="{F33E7676-6DAC-4FC4-850D-F7B4A51E0AA4}" type="presParOf" srcId="{46DC808A-149D-4936-8250-DF9C8BD92768}" destId="{65E77517-06AC-42F8-9541-4ACEFFB83D91}" srcOrd="4" destOrd="0" presId="urn:microsoft.com/office/officeart/2005/8/layout/vList5"/>
    <dgm:cxn modelId="{A1E64F1C-B877-4C52-82FA-B287B37E98F8}" type="presParOf" srcId="{65E77517-06AC-42F8-9541-4ACEFFB83D91}" destId="{D08378FC-D26F-4444-830C-BA67B2E9BDFF}" srcOrd="0" destOrd="0" presId="urn:microsoft.com/office/officeart/2005/8/layout/vList5"/>
    <dgm:cxn modelId="{6D5A8A54-8C85-492C-9AF1-7D90441C031F}" type="presParOf" srcId="{65E77517-06AC-42F8-9541-4ACEFFB83D91}" destId="{ABD17F60-BD77-4137-A0F2-1EFE45FBCBB6}" srcOrd="1" destOrd="0" presId="urn:microsoft.com/office/officeart/2005/8/layout/vList5"/>
    <dgm:cxn modelId="{41995870-FCD5-4278-965E-6E99D7A08097}" type="presParOf" srcId="{46DC808A-149D-4936-8250-DF9C8BD92768}" destId="{A8181619-50AF-432B-8AC5-D4F6FE356ED0}" srcOrd="5" destOrd="0" presId="urn:microsoft.com/office/officeart/2005/8/layout/vList5"/>
    <dgm:cxn modelId="{BBBCB449-EE2C-43D3-8BAE-656375C955CC}" type="presParOf" srcId="{46DC808A-149D-4936-8250-DF9C8BD92768}" destId="{5C887BC9-90F5-44FE-B4B8-97063768A0AB}" srcOrd="6" destOrd="0" presId="urn:microsoft.com/office/officeart/2005/8/layout/vList5"/>
    <dgm:cxn modelId="{8310D951-1D0C-4FEF-905A-DD189EDFA3E2}" type="presParOf" srcId="{5C887BC9-90F5-44FE-B4B8-97063768A0AB}" destId="{2BBF67E2-DCDB-498E-969C-FAEEA3A2198A}" srcOrd="0" destOrd="0" presId="urn:microsoft.com/office/officeart/2005/8/layout/vList5"/>
    <dgm:cxn modelId="{95118F88-7A9D-4140-8441-FB4916872AFA}" type="presParOf" srcId="{46DC808A-149D-4936-8250-DF9C8BD92768}" destId="{39B433F8-651E-4E81-91EA-3CC778B51A63}" srcOrd="7" destOrd="0" presId="urn:microsoft.com/office/officeart/2005/8/layout/vList5"/>
    <dgm:cxn modelId="{9037B7D3-2F15-4174-B9D5-747E35EAB6E0}" type="presParOf" srcId="{46DC808A-149D-4936-8250-DF9C8BD92768}" destId="{0A4C38C3-EBFE-44D4-AAAB-37FE529A7043}" srcOrd="8" destOrd="0" presId="urn:microsoft.com/office/officeart/2005/8/layout/vList5"/>
    <dgm:cxn modelId="{3D2FC171-9296-4778-B3D4-25EAAC1AC3A3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инвестор (пытается соблюсти разумный баланс между риском и доходностью, проявляет осторожную инициативу)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Долговременное инвестирование с целью увеличения капитала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средняя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Небольшую долю в портфеле занимают государственные ценные бумаги, подавляющую – ценные бумаги крупных и средних стабильных компаний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NeighborX="98351" custLinFactNeighborY="-96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7018BC-A498-4FD1-8F00-BBCD230AA689}" type="presOf" srcId="{4CF228DE-9CA1-4A60-A42A-6D0B0BAE09C9}" destId="{8C2CC1F2-19C7-4C3F-82B7-01C15381C5BF}" srcOrd="0" destOrd="0" presId="urn:microsoft.com/office/officeart/2005/8/layout/vList5"/>
    <dgm:cxn modelId="{A41B4CD0-F8B7-46B2-9F87-30DE0E5985FA}" type="presOf" srcId="{D091463B-1B47-4DE9-A2C3-D042970D9FA1}" destId="{EBF69AF5-740F-44DD-9B39-F8D3D70F4243}" srcOrd="0" destOrd="0" presId="urn:microsoft.com/office/officeart/2005/8/layout/vList5"/>
    <dgm:cxn modelId="{B05F7448-EE0E-4D65-90FD-2E6B77F71F5E}" type="presOf" srcId="{32BB0593-1033-43CB-9C97-8692A7CC9902}" destId="{F382B0AE-AA0E-4CA2-87EF-E83F9E2E0FF5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875BB9CD-0298-46B8-BE08-1981081CD15E}" type="presOf" srcId="{8DC37E31-4D4B-4837-8D84-281DC6E3060E}" destId="{7D830448-2806-4687-A8DB-61E0CD32117E}" srcOrd="0" destOrd="0" presId="urn:microsoft.com/office/officeart/2005/8/layout/vList5"/>
    <dgm:cxn modelId="{7B7C8DEA-B65B-4B27-93A7-B59E3E210152}" type="presOf" srcId="{71BC4037-66C8-4F9B-8F88-7C872007B3E4}" destId="{ABD17F60-BD77-4137-A0F2-1EFE45FBCBB6}" srcOrd="0" destOrd="0" presId="urn:microsoft.com/office/officeart/2005/8/layout/vList5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F8ABFD73-AEF8-47D6-88EB-54E32DD6F581}" type="presOf" srcId="{8C8C1AD3-D780-49BC-8FDC-449CD7927BAD}" destId="{46DC808A-149D-4936-8250-DF9C8BD92768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F67DA7F8-E2BA-4B9F-A7D7-28EBF54C7251}" type="presOf" srcId="{9938116A-D306-45DC-8A1F-50324DC6A7D0}" destId="{D08378FC-D26F-4444-830C-BA67B2E9BDFF}" srcOrd="0" destOrd="0" presId="urn:microsoft.com/office/officeart/2005/8/layout/vList5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BC8B6196-B851-4CFF-B5C0-91814EC92568}" type="presOf" srcId="{2E85B654-D787-41AD-B709-3A392E0A9A72}" destId="{2BBF67E2-DCDB-498E-969C-FAEEA3A2198A}" srcOrd="0" destOrd="0" presId="urn:microsoft.com/office/officeart/2005/8/layout/vList5"/>
    <dgm:cxn modelId="{69D3DC5A-2933-4649-BFE1-AD9129083C56}" type="presOf" srcId="{3CC81039-DE51-49E1-86B2-6A8C5936D5E7}" destId="{E0CF9617-FF09-4AA4-B9DD-A845C97BF2C9}" srcOrd="0" destOrd="0" presId="urn:microsoft.com/office/officeart/2005/8/layout/vList5"/>
    <dgm:cxn modelId="{328307BB-C7C6-4D42-8061-C20FAA05184C}" type="presParOf" srcId="{46DC808A-149D-4936-8250-DF9C8BD92768}" destId="{6129C63F-9D14-40F6-BF96-1E863ECC4875}" srcOrd="0" destOrd="0" presId="urn:microsoft.com/office/officeart/2005/8/layout/vList5"/>
    <dgm:cxn modelId="{7A2BCA1F-5B36-46FB-8DA0-B29B7887CAF1}" type="presParOf" srcId="{6129C63F-9D14-40F6-BF96-1E863ECC4875}" destId="{F382B0AE-AA0E-4CA2-87EF-E83F9E2E0FF5}" srcOrd="0" destOrd="0" presId="urn:microsoft.com/office/officeart/2005/8/layout/vList5"/>
    <dgm:cxn modelId="{F4CA51E3-86F1-4213-BABE-5D6B79897562}" type="presParOf" srcId="{6129C63F-9D14-40F6-BF96-1E863ECC4875}" destId="{8C2CC1F2-19C7-4C3F-82B7-01C15381C5BF}" srcOrd="1" destOrd="0" presId="urn:microsoft.com/office/officeart/2005/8/layout/vList5"/>
    <dgm:cxn modelId="{66D85A38-B2C4-4204-9BE1-DA5484E10C89}" type="presParOf" srcId="{46DC808A-149D-4936-8250-DF9C8BD92768}" destId="{EB70F89D-9A8C-45D4-9D5B-9F0F3096EDAE}" srcOrd="1" destOrd="0" presId="urn:microsoft.com/office/officeart/2005/8/layout/vList5"/>
    <dgm:cxn modelId="{32BB2490-5C11-45F2-B879-9451613C86C6}" type="presParOf" srcId="{46DC808A-149D-4936-8250-DF9C8BD92768}" destId="{9939657A-5A85-4B47-9959-4BD61DBE5FB0}" srcOrd="2" destOrd="0" presId="urn:microsoft.com/office/officeart/2005/8/layout/vList5"/>
    <dgm:cxn modelId="{C71BF1F7-1AB1-4C46-82E2-AA7EFD15A2B0}" type="presParOf" srcId="{9939657A-5A85-4B47-9959-4BD61DBE5FB0}" destId="{E0CF9617-FF09-4AA4-B9DD-A845C97BF2C9}" srcOrd="0" destOrd="0" presId="urn:microsoft.com/office/officeart/2005/8/layout/vList5"/>
    <dgm:cxn modelId="{F9848AA7-C0CB-46C8-B495-0D0BA0AD53FA}" type="presParOf" srcId="{9939657A-5A85-4B47-9959-4BD61DBE5FB0}" destId="{EBF69AF5-740F-44DD-9B39-F8D3D70F4243}" srcOrd="1" destOrd="0" presId="urn:microsoft.com/office/officeart/2005/8/layout/vList5"/>
    <dgm:cxn modelId="{190FC0B1-68CB-4336-B37B-8E0B1C915CE3}" type="presParOf" srcId="{46DC808A-149D-4936-8250-DF9C8BD92768}" destId="{318090E6-A612-45C3-A239-1DB9694A7567}" srcOrd="3" destOrd="0" presId="urn:microsoft.com/office/officeart/2005/8/layout/vList5"/>
    <dgm:cxn modelId="{54BEBE9B-12AE-4B95-9E37-45FCCDEEAF46}" type="presParOf" srcId="{46DC808A-149D-4936-8250-DF9C8BD92768}" destId="{65E77517-06AC-42F8-9541-4ACEFFB83D91}" srcOrd="4" destOrd="0" presId="urn:microsoft.com/office/officeart/2005/8/layout/vList5"/>
    <dgm:cxn modelId="{A90E0ED6-31D9-4875-AE13-83C91ECA4DC1}" type="presParOf" srcId="{65E77517-06AC-42F8-9541-4ACEFFB83D91}" destId="{D08378FC-D26F-4444-830C-BA67B2E9BDFF}" srcOrd="0" destOrd="0" presId="urn:microsoft.com/office/officeart/2005/8/layout/vList5"/>
    <dgm:cxn modelId="{E4994158-D722-421B-BE05-CDB09162572B}" type="presParOf" srcId="{65E77517-06AC-42F8-9541-4ACEFFB83D91}" destId="{ABD17F60-BD77-4137-A0F2-1EFE45FBCBB6}" srcOrd="1" destOrd="0" presId="urn:microsoft.com/office/officeart/2005/8/layout/vList5"/>
    <dgm:cxn modelId="{8C20E135-1368-4497-8B26-1DA2072174DE}" type="presParOf" srcId="{46DC808A-149D-4936-8250-DF9C8BD92768}" destId="{A8181619-50AF-432B-8AC5-D4F6FE356ED0}" srcOrd="5" destOrd="0" presId="urn:microsoft.com/office/officeart/2005/8/layout/vList5"/>
    <dgm:cxn modelId="{FBF38671-7C1E-4A6A-AD14-EF4857C8ED37}" type="presParOf" srcId="{46DC808A-149D-4936-8250-DF9C8BD92768}" destId="{5C887BC9-90F5-44FE-B4B8-97063768A0AB}" srcOrd="6" destOrd="0" presId="urn:microsoft.com/office/officeart/2005/8/layout/vList5"/>
    <dgm:cxn modelId="{A1352226-9949-4137-B1A5-64B3549F2FC5}" type="presParOf" srcId="{5C887BC9-90F5-44FE-B4B8-97063768A0AB}" destId="{2BBF67E2-DCDB-498E-969C-FAEEA3A2198A}" srcOrd="0" destOrd="0" presId="urn:microsoft.com/office/officeart/2005/8/layout/vList5"/>
    <dgm:cxn modelId="{6FD0605B-48D3-4ED7-A3F9-D8B6F952FE45}" type="presParOf" srcId="{46DC808A-149D-4936-8250-DF9C8BD92768}" destId="{39B433F8-651E-4E81-91EA-3CC778B51A63}" srcOrd="7" destOrd="0" presId="urn:microsoft.com/office/officeart/2005/8/layout/vList5"/>
    <dgm:cxn modelId="{E8BFD503-A4F0-46F6-B6EA-2DC28F7BE336}" type="presParOf" srcId="{46DC808A-149D-4936-8250-DF9C8BD92768}" destId="{0A4C38C3-EBFE-44D4-AAAB-37FE529A7043}" srcOrd="8" destOrd="0" presId="urn:microsoft.com/office/officeart/2005/8/layout/vList5"/>
    <dgm:cxn modelId="{6240F26E-AE8A-4DF5-8DC5-3DE4E1BD8BFA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8C1AD3-D780-49BC-8FDC-449CD7927B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593-1033-43CB-9C97-8692A7CC9902}">
      <dgm:prSet phldrT="[Текст]" custT="1"/>
      <dgm:spPr>
        <a:solidFill>
          <a:srgbClr val="5899D4"/>
        </a:solidFill>
      </dgm:spPr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8C2BD5B-613B-474C-9D5A-ACC43CB21D9A}" type="parTrans" cxnId="{CF092891-06EF-4246-9A3E-BEAA2D77CEEF}">
      <dgm:prSet/>
      <dgm:spPr/>
      <dgm:t>
        <a:bodyPr/>
        <a:lstStyle/>
        <a:p>
          <a:endParaRPr lang="ru-RU"/>
        </a:p>
      </dgm:t>
    </dgm:pt>
    <dgm:pt modelId="{50B3C83A-CF3B-4B02-8E12-F8061FD3EF79}" type="sibTrans" cxnId="{CF092891-06EF-4246-9A3E-BEAA2D77CEEF}">
      <dgm:prSet/>
      <dgm:spPr/>
      <dgm:t>
        <a:bodyPr/>
        <a:lstStyle/>
        <a:p>
          <a:endParaRPr lang="ru-RU"/>
        </a:p>
      </dgm:t>
    </dgm:pt>
    <dgm:pt modelId="{4CF228DE-9CA1-4A60-A42A-6D0B0BAE09C9}">
      <dgm:prSet phldrT="[Текст]" custT="1"/>
      <dgm:spPr/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классический спекулянт, готов идти на риск ради высокой доходности, быстрый на принятие решений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1D0010-7767-4100-BAE2-4CE24847C8E4}" type="parTrans" cxnId="{00A98074-887A-45B4-B770-96776F2A25BF}">
      <dgm:prSet/>
      <dgm:spPr/>
      <dgm:t>
        <a:bodyPr/>
        <a:lstStyle/>
        <a:p>
          <a:endParaRPr lang="ru-RU"/>
        </a:p>
      </dgm:t>
    </dgm:pt>
    <dgm:pt modelId="{6AD91B2B-A550-45A1-82F2-0637D4942E97}" type="sibTrans" cxnId="{00A98074-887A-45B4-B770-96776F2A25BF}">
      <dgm:prSet/>
      <dgm:spPr/>
      <dgm:t>
        <a:bodyPr/>
        <a:lstStyle/>
        <a:p>
          <a:endParaRPr lang="ru-RU"/>
        </a:p>
      </dgm:t>
    </dgm:pt>
    <dgm:pt modelId="{3CC81039-DE51-49E1-86B2-6A8C5936D5E7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31EC025-C16E-4E18-A142-ACDFA1255A0C}" type="parTrans" cxnId="{4BD728E1-A509-4B6F-9436-3B2112D5F49A}">
      <dgm:prSet/>
      <dgm:spPr/>
      <dgm:t>
        <a:bodyPr/>
        <a:lstStyle/>
        <a:p>
          <a:endParaRPr lang="ru-RU"/>
        </a:p>
      </dgm:t>
    </dgm:pt>
    <dgm:pt modelId="{022988EF-471D-4F7B-81AF-9307AAA7FE17}" type="sibTrans" cxnId="{4BD728E1-A509-4B6F-9436-3B2112D5F49A}">
      <dgm:prSet/>
      <dgm:spPr/>
      <dgm:t>
        <a:bodyPr/>
        <a:lstStyle/>
        <a:p>
          <a:endParaRPr lang="ru-RU"/>
        </a:p>
      </dgm:t>
    </dgm:pt>
    <dgm:pt modelId="{D091463B-1B47-4DE9-A2C3-D042970D9FA1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Возможность быстрого роста вложенных средств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39823-B767-4768-B6BE-33F4D0FF9498}" type="parTrans" cxnId="{53FECE31-A8ED-4A4A-B747-3918CD91E768}">
      <dgm:prSet/>
      <dgm:spPr/>
      <dgm:t>
        <a:bodyPr/>
        <a:lstStyle/>
        <a:p>
          <a:endParaRPr lang="ru-RU"/>
        </a:p>
      </dgm:t>
    </dgm:pt>
    <dgm:pt modelId="{9464941E-34B0-4EEC-BB33-01CF3FE97F66}" type="sibTrans" cxnId="{53FECE31-A8ED-4A4A-B747-3918CD91E768}">
      <dgm:prSet/>
      <dgm:spPr/>
      <dgm:t>
        <a:bodyPr/>
        <a:lstStyle/>
        <a:p>
          <a:endParaRPr lang="ru-RU"/>
        </a:p>
      </dgm:t>
    </dgm:pt>
    <dgm:pt modelId="{9938116A-D306-45DC-8A1F-50324DC6A7D0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3B6F4F-AAA5-4ACE-A37E-1FE62BABB364}" type="parTrans" cxnId="{166EC72B-7CA8-4BC2-B901-25B2830D598F}">
      <dgm:prSet/>
      <dgm:spPr/>
      <dgm:t>
        <a:bodyPr/>
        <a:lstStyle/>
        <a:p>
          <a:endParaRPr lang="ru-RU"/>
        </a:p>
      </dgm:t>
    </dgm:pt>
    <dgm:pt modelId="{A9477B2C-728E-4F06-9B88-3CB0BF71EC98}" type="sibTrans" cxnId="{166EC72B-7CA8-4BC2-B901-25B2830D598F}">
      <dgm:prSet/>
      <dgm:spPr/>
      <dgm:t>
        <a:bodyPr/>
        <a:lstStyle/>
        <a:p>
          <a:endParaRPr lang="ru-RU"/>
        </a:p>
      </dgm:t>
    </dgm:pt>
    <dgm:pt modelId="{71BC4037-66C8-4F9B-8F88-7C872007B3E4}">
      <dgm:prSet phldrT="[Текст]"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2000" b="0" i="0" dirty="0" smtClean="0">
              <a:latin typeface="Times New Roman" pitchFamily="18" charset="0"/>
              <a:cs typeface="Times New Roman" pitchFamily="18" charset="0"/>
            </a:rPr>
            <a:t>высокая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3E6249-C0DE-4609-939C-6A6412004FB2}" type="parTrans" cxnId="{58457182-4556-4425-9693-D6CEFA909CB0}">
      <dgm:prSet/>
      <dgm:spPr/>
      <dgm:t>
        <a:bodyPr/>
        <a:lstStyle/>
        <a:p>
          <a:endParaRPr lang="ru-RU"/>
        </a:p>
      </dgm:t>
    </dgm:pt>
    <dgm:pt modelId="{F7C7B765-1BC4-4340-B7EE-6A5C38D5BF76}" type="sibTrans" cxnId="{58457182-4556-4425-9693-D6CEFA909CB0}">
      <dgm:prSet/>
      <dgm:spPr/>
      <dgm:t>
        <a:bodyPr/>
        <a:lstStyle/>
        <a:p>
          <a:endParaRPr lang="ru-RU"/>
        </a:p>
      </dgm:t>
    </dgm:pt>
    <dgm:pt modelId="{2E85B654-D787-41AD-B709-3A392E0A9A72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959EE1F-CA9F-4414-9B15-DB7D0514FAFE}" type="parTrans" cxnId="{C31893EC-4AE0-4FC4-B7F4-81C6C601038A}">
      <dgm:prSet/>
      <dgm:spPr/>
      <dgm:t>
        <a:bodyPr/>
        <a:lstStyle/>
        <a:p>
          <a:endParaRPr lang="ru-RU"/>
        </a:p>
      </dgm:t>
    </dgm:pt>
    <dgm:pt modelId="{9A9B4881-983B-4EEF-A377-FE2B5C49BB3A}" type="sibTrans" cxnId="{C31893EC-4AE0-4FC4-B7F4-81C6C601038A}">
      <dgm:prSet/>
      <dgm:spPr/>
      <dgm:t>
        <a:bodyPr/>
        <a:lstStyle/>
        <a:p>
          <a:endParaRPr lang="ru-RU"/>
        </a:p>
      </dgm:t>
    </dgm:pt>
    <dgm:pt modelId="{8DC37E31-4D4B-4837-8D84-281DC6E3060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в основном из высокодоходных, «неоцененных» рынком акций небольших, но перспективных компаний, венчурных компаний и т.д.</a:t>
          </a:r>
          <a:endParaRPr lang="ru-RU" sz="20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5E589B18-D832-47F8-B580-8EFC8881F3A2}" type="parTrans" cxnId="{2C468460-E3C0-4943-AF06-C3DC37A5521F}">
      <dgm:prSet/>
      <dgm:spPr/>
      <dgm:t>
        <a:bodyPr/>
        <a:lstStyle/>
        <a:p>
          <a:endParaRPr lang="ru-RU"/>
        </a:p>
      </dgm:t>
    </dgm:pt>
    <dgm:pt modelId="{3EF784BD-6315-42D4-9961-E33862B4B83A}" type="sibTrans" cxnId="{2C468460-E3C0-4943-AF06-C3DC37A5521F}">
      <dgm:prSet/>
      <dgm:spPr/>
      <dgm:t>
        <a:bodyPr/>
        <a:lstStyle/>
        <a:p>
          <a:endParaRPr lang="ru-RU"/>
        </a:p>
      </dgm:t>
    </dgm:pt>
    <dgm:pt modelId="{46DC808A-149D-4936-8250-DF9C8BD92768}" type="pres">
      <dgm:prSet presAssocID="{8C8C1AD3-D780-49BC-8FDC-449CD7927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9C63F-9D14-40F6-BF96-1E863ECC4875}" type="pres">
      <dgm:prSet presAssocID="{32BB0593-1033-43CB-9C97-8692A7CC9902}" presName="linNode" presStyleCnt="0"/>
      <dgm:spPr/>
    </dgm:pt>
    <dgm:pt modelId="{F382B0AE-AA0E-4CA2-87EF-E83F9E2E0FF5}" type="pres">
      <dgm:prSet presAssocID="{32BB0593-1033-43CB-9C97-8692A7CC9902}" presName="parentText" presStyleLbl="node1" presStyleIdx="0" presStyleCnt="5" custScaleX="100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CC1F2-19C7-4C3F-82B7-01C15381C5BF}" type="pres">
      <dgm:prSet presAssocID="{32BB0593-1033-43CB-9C97-8692A7CC9902}" presName="descendantText" presStyleLbl="alignAccFollowNode1" presStyleIdx="0" presStyleCnt="3" custScaleY="17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0F89D-9A8C-45D4-9D5B-9F0F3096EDAE}" type="pres">
      <dgm:prSet presAssocID="{50B3C83A-CF3B-4B02-8E12-F8061FD3EF79}" presName="sp" presStyleCnt="0"/>
      <dgm:spPr/>
    </dgm:pt>
    <dgm:pt modelId="{9939657A-5A85-4B47-9959-4BD61DBE5FB0}" type="pres">
      <dgm:prSet presAssocID="{3CC81039-DE51-49E1-86B2-6A8C5936D5E7}" presName="linNode" presStyleCnt="0"/>
      <dgm:spPr/>
    </dgm:pt>
    <dgm:pt modelId="{E0CF9617-FF09-4AA4-B9DD-A845C97BF2C9}" type="pres">
      <dgm:prSet presAssocID="{3CC81039-DE51-49E1-86B2-6A8C5936D5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69AF5-740F-44DD-9B39-F8D3D70F4243}" type="pres">
      <dgm:prSet presAssocID="{3CC81039-DE51-49E1-86B2-6A8C5936D5E7}" presName="descendantText" presStyleLbl="alignAccFollowNode1" presStyleIdx="1" presStyleCnt="3" custScaleY="196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090E6-A612-45C3-A239-1DB9694A7567}" type="pres">
      <dgm:prSet presAssocID="{022988EF-471D-4F7B-81AF-9307AAA7FE17}" presName="sp" presStyleCnt="0"/>
      <dgm:spPr/>
    </dgm:pt>
    <dgm:pt modelId="{65E77517-06AC-42F8-9541-4ACEFFB83D91}" type="pres">
      <dgm:prSet presAssocID="{9938116A-D306-45DC-8A1F-50324DC6A7D0}" presName="linNode" presStyleCnt="0"/>
      <dgm:spPr/>
    </dgm:pt>
    <dgm:pt modelId="{D08378FC-D26F-4444-830C-BA67B2E9BDFF}" type="pres">
      <dgm:prSet presAssocID="{9938116A-D306-45DC-8A1F-50324DC6A7D0}" presName="parentText" presStyleLbl="node1" presStyleIdx="2" presStyleCnt="5" custLinFactNeighborX="771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17F60-BD77-4137-A0F2-1EFE45FBCBB6}" type="pres">
      <dgm:prSet presAssocID="{9938116A-D306-45DC-8A1F-50324DC6A7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81619-50AF-432B-8AC5-D4F6FE356ED0}" type="pres">
      <dgm:prSet presAssocID="{A9477B2C-728E-4F06-9B88-3CB0BF71EC98}" presName="sp" presStyleCnt="0"/>
      <dgm:spPr/>
    </dgm:pt>
    <dgm:pt modelId="{5C887BC9-90F5-44FE-B4B8-97063768A0AB}" type="pres">
      <dgm:prSet presAssocID="{2E85B654-D787-41AD-B709-3A392E0A9A72}" presName="linNode" presStyleCnt="0"/>
      <dgm:spPr/>
    </dgm:pt>
    <dgm:pt modelId="{2BBF67E2-DCDB-498E-969C-FAEEA3A2198A}" type="pres">
      <dgm:prSet presAssocID="{2E85B654-D787-41AD-B709-3A392E0A9A7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433F8-651E-4E81-91EA-3CC778B51A63}" type="pres">
      <dgm:prSet presAssocID="{9A9B4881-983B-4EEF-A377-FE2B5C49BB3A}" presName="sp" presStyleCnt="0"/>
      <dgm:spPr/>
    </dgm:pt>
    <dgm:pt modelId="{0A4C38C3-EBFE-44D4-AAAB-37FE529A7043}" type="pres">
      <dgm:prSet presAssocID="{8DC37E31-4D4B-4837-8D84-281DC6E3060E}" presName="linNode" presStyleCnt="0"/>
      <dgm:spPr/>
    </dgm:pt>
    <dgm:pt modelId="{7D830448-2806-4687-A8DB-61E0CD32117E}" type="pres">
      <dgm:prSet presAssocID="{8DC37E31-4D4B-4837-8D84-281DC6E3060E}" presName="parentText" presStyleLbl="node1" presStyleIdx="4" presStyleCnt="5" custScaleX="174682" custScaleY="139547" custLinFactNeighborX="98351" custLinFactNeighborY="-96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FB7D2-78E8-4619-85A1-458E5AAED770}" type="presOf" srcId="{3CC81039-DE51-49E1-86B2-6A8C5936D5E7}" destId="{E0CF9617-FF09-4AA4-B9DD-A845C97BF2C9}" srcOrd="0" destOrd="0" presId="urn:microsoft.com/office/officeart/2005/8/layout/vList5"/>
    <dgm:cxn modelId="{1638050C-B2A4-4D04-B0EC-D757CCE0FC9E}" type="presOf" srcId="{D091463B-1B47-4DE9-A2C3-D042970D9FA1}" destId="{EBF69AF5-740F-44DD-9B39-F8D3D70F4243}" srcOrd="0" destOrd="0" presId="urn:microsoft.com/office/officeart/2005/8/layout/vList5"/>
    <dgm:cxn modelId="{9761DE74-9351-42BC-A57B-592B5AFED21F}" type="presOf" srcId="{71BC4037-66C8-4F9B-8F88-7C872007B3E4}" destId="{ABD17F60-BD77-4137-A0F2-1EFE45FBCBB6}" srcOrd="0" destOrd="0" presId="urn:microsoft.com/office/officeart/2005/8/layout/vList5"/>
    <dgm:cxn modelId="{7D1455C9-A6EE-4259-80D2-E4FBCD207CB7}" type="presOf" srcId="{9938116A-D306-45DC-8A1F-50324DC6A7D0}" destId="{D08378FC-D26F-4444-830C-BA67B2E9BDFF}" srcOrd="0" destOrd="0" presId="urn:microsoft.com/office/officeart/2005/8/layout/vList5"/>
    <dgm:cxn modelId="{7A5439FF-6DC8-4ACB-97BC-A41C3D7D814B}" type="presOf" srcId="{4CF228DE-9CA1-4A60-A42A-6D0B0BAE09C9}" destId="{8C2CC1F2-19C7-4C3F-82B7-01C15381C5BF}" srcOrd="0" destOrd="0" presId="urn:microsoft.com/office/officeart/2005/8/layout/vList5"/>
    <dgm:cxn modelId="{2C468460-E3C0-4943-AF06-C3DC37A5521F}" srcId="{8C8C1AD3-D780-49BC-8FDC-449CD7927BAD}" destId="{8DC37E31-4D4B-4837-8D84-281DC6E3060E}" srcOrd="4" destOrd="0" parTransId="{5E589B18-D832-47F8-B580-8EFC8881F3A2}" sibTransId="{3EF784BD-6315-42D4-9961-E33862B4B83A}"/>
    <dgm:cxn modelId="{4BD728E1-A509-4B6F-9436-3B2112D5F49A}" srcId="{8C8C1AD3-D780-49BC-8FDC-449CD7927BAD}" destId="{3CC81039-DE51-49E1-86B2-6A8C5936D5E7}" srcOrd="1" destOrd="0" parTransId="{531EC025-C16E-4E18-A142-ACDFA1255A0C}" sibTransId="{022988EF-471D-4F7B-81AF-9307AAA7FE17}"/>
    <dgm:cxn modelId="{F5F3861C-DA0E-4486-8E83-B53D8433CE7D}" type="presOf" srcId="{2E85B654-D787-41AD-B709-3A392E0A9A72}" destId="{2BBF67E2-DCDB-498E-969C-FAEEA3A2198A}" srcOrd="0" destOrd="0" presId="urn:microsoft.com/office/officeart/2005/8/layout/vList5"/>
    <dgm:cxn modelId="{00A98074-887A-45B4-B770-96776F2A25BF}" srcId="{32BB0593-1033-43CB-9C97-8692A7CC9902}" destId="{4CF228DE-9CA1-4A60-A42A-6D0B0BAE09C9}" srcOrd="0" destOrd="0" parTransId="{011D0010-7767-4100-BAE2-4CE24847C8E4}" sibTransId="{6AD91B2B-A550-45A1-82F2-0637D4942E97}"/>
    <dgm:cxn modelId="{C31893EC-4AE0-4FC4-B7F4-81C6C601038A}" srcId="{8C8C1AD3-D780-49BC-8FDC-449CD7927BAD}" destId="{2E85B654-D787-41AD-B709-3A392E0A9A72}" srcOrd="3" destOrd="0" parTransId="{E959EE1F-CA9F-4414-9B15-DB7D0514FAFE}" sibTransId="{9A9B4881-983B-4EEF-A377-FE2B5C49BB3A}"/>
    <dgm:cxn modelId="{03F31821-0352-4A3D-B312-FFB6821F816E}" type="presOf" srcId="{8DC37E31-4D4B-4837-8D84-281DC6E3060E}" destId="{7D830448-2806-4687-A8DB-61E0CD32117E}" srcOrd="0" destOrd="0" presId="urn:microsoft.com/office/officeart/2005/8/layout/vList5"/>
    <dgm:cxn modelId="{53FECE31-A8ED-4A4A-B747-3918CD91E768}" srcId="{3CC81039-DE51-49E1-86B2-6A8C5936D5E7}" destId="{D091463B-1B47-4DE9-A2C3-D042970D9FA1}" srcOrd="0" destOrd="0" parTransId="{86939823-B767-4768-B6BE-33F4D0FF9498}" sibTransId="{9464941E-34B0-4EEC-BB33-01CF3FE97F66}"/>
    <dgm:cxn modelId="{14BED3F3-580F-431E-BCAB-218A7470BBFA}" type="presOf" srcId="{32BB0593-1033-43CB-9C97-8692A7CC9902}" destId="{F382B0AE-AA0E-4CA2-87EF-E83F9E2E0FF5}" srcOrd="0" destOrd="0" presId="urn:microsoft.com/office/officeart/2005/8/layout/vList5"/>
    <dgm:cxn modelId="{58457182-4556-4425-9693-D6CEFA909CB0}" srcId="{9938116A-D306-45DC-8A1F-50324DC6A7D0}" destId="{71BC4037-66C8-4F9B-8F88-7C872007B3E4}" srcOrd="0" destOrd="0" parTransId="{5D3E6249-C0DE-4609-939C-6A6412004FB2}" sibTransId="{F7C7B765-1BC4-4340-B7EE-6A5C38D5BF76}"/>
    <dgm:cxn modelId="{CF092891-06EF-4246-9A3E-BEAA2D77CEEF}" srcId="{8C8C1AD3-D780-49BC-8FDC-449CD7927BAD}" destId="{32BB0593-1033-43CB-9C97-8692A7CC9902}" srcOrd="0" destOrd="0" parTransId="{A8C2BD5B-613B-474C-9D5A-ACC43CB21D9A}" sibTransId="{50B3C83A-CF3B-4B02-8E12-F8061FD3EF79}"/>
    <dgm:cxn modelId="{166EC72B-7CA8-4BC2-B901-25B2830D598F}" srcId="{8C8C1AD3-D780-49BC-8FDC-449CD7927BAD}" destId="{9938116A-D306-45DC-8A1F-50324DC6A7D0}" srcOrd="2" destOrd="0" parTransId="{063B6F4F-AAA5-4ACE-A37E-1FE62BABB364}" sibTransId="{A9477B2C-728E-4F06-9B88-3CB0BF71EC98}"/>
    <dgm:cxn modelId="{584FFC1C-1AF6-4655-8D4F-C01C0799D0C1}" type="presOf" srcId="{8C8C1AD3-D780-49BC-8FDC-449CD7927BAD}" destId="{46DC808A-149D-4936-8250-DF9C8BD92768}" srcOrd="0" destOrd="0" presId="urn:microsoft.com/office/officeart/2005/8/layout/vList5"/>
    <dgm:cxn modelId="{C722E74D-383F-4866-8B07-0B5E9FA08B74}" type="presParOf" srcId="{46DC808A-149D-4936-8250-DF9C8BD92768}" destId="{6129C63F-9D14-40F6-BF96-1E863ECC4875}" srcOrd="0" destOrd="0" presId="urn:microsoft.com/office/officeart/2005/8/layout/vList5"/>
    <dgm:cxn modelId="{2AECF557-B8F4-4FA9-8E8B-3A65AA6B32EC}" type="presParOf" srcId="{6129C63F-9D14-40F6-BF96-1E863ECC4875}" destId="{F382B0AE-AA0E-4CA2-87EF-E83F9E2E0FF5}" srcOrd="0" destOrd="0" presId="urn:microsoft.com/office/officeart/2005/8/layout/vList5"/>
    <dgm:cxn modelId="{1DA6C7E0-8510-4EF0-B19A-E448090C6F65}" type="presParOf" srcId="{6129C63F-9D14-40F6-BF96-1E863ECC4875}" destId="{8C2CC1F2-19C7-4C3F-82B7-01C15381C5BF}" srcOrd="1" destOrd="0" presId="urn:microsoft.com/office/officeart/2005/8/layout/vList5"/>
    <dgm:cxn modelId="{9D7FC3C1-328F-4BB0-8C20-67597F1A8AE2}" type="presParOf" srcId="{46DC808A-149D-4936-8250-DF9C8BD92768}" destId="{EB70F89D-9A8C-45D4-9D5B-9F0F3096EDAE}" srcOrd="1" destOrd="0" presId="urn:microsoft.com/office/officeart/2005/8/layout/vList5"/>
    <dgm:cxn modelId="{4DF37B0D-C852-46B1-856E-A09517641D45}" type="presParOf" srcId="{46DC808A-149D-4936-8250-DF9C8BD92768}" destId="{9939657A-5A85-4B47-9959-4BD61DBE5FB0}" srcOrd="2" destOrd="0" presId="urn:microsoft.com/office/officeart/2005/8/layout/vList5"/>
    <dgm:cxn modelId="{6D88FEA7-32AE-461A-B1BE-FAA5404E80BC}" type="presParOf" srcId="{9939657A-5A85-4B47-9959-4BD61DBE5FB0}" destId="{E0CF9617-FF09-4AA4-B9DD-A845C97BF2C9}" srcOrd="0" destOrd="0" presId="urn:microsoft.com/office/officeart/2005/8/layout/vList5"/>
    <dgm:cxn modelId="{C16CD9CD-9671-4542-BAC3-6B75B731FA10}" type="presParOf" srcId="{9939657A-5A85-4B47-9959-4BD61DBE5FB0}" destId="{EBF69AF5-740F-44DD-9B39-F8D3D70F4243}" srcOrd="1" destOrd="0" presId="urn:microsoft.com/office/officeart/2005/8/layout/vList5"/>
    <dgm:cxn modelId="{0C6469F2-E786-4071-9A9A-F7B9714E7AC9}" type="presParOf" srcId="{46DC808A-149D-4936-8250-DF9C8BD92768}" destId="{318090E6-A612-45C3-A239-1DB9694A7567}" srcOrd="3" destOrd="0" presId="urn:microsoft.com/office/officeart/2005/8/layout/vList5"/>
    <dgm:cxn modelId="{2DFDF81E-A561-4B4C-86FA-B3CF3EB11556}" type="presParOf" srcId="{46DC808A-149D-4936-8250-DF9C8BD92768}" destId="{65E77517-06AC-42F8-9541-4ACEFFB83D91}" srcOrd="4" destOrd="0" presId="urn:microsoft.com/office/officeart/2005/8/layout/vList5"/>
    <dgm:cxn modelId="{91B80040-E6D8-4826-8FAA-9CADFC404D26}" type="presParOf" srcId="{65E77517-06AC-42F8-9541-4ACEFFB83D91}" destId="{D08378FC-D26F-4444-830C-BA67B2E9BDFF}" srcOrd="0" destOrd="0" presId="urn:microsoft.com/office/officeart/2005/8/layout/vList5"/>
    <dgm:cxn modelId="{4C2803B5-8939-4E3E-88E5-D81ED4DEACE1}" type="presParOf" srcId="{65E77517-06AC-42F8-9541-4ACEFFB83D91}" destId="{ABD17F60-BD77-4137-A0F2-1EFE45FBCBB6}" srcOrd="1" destOrd="0" presId="urn:microsoft.com/office/officeart/2005/8/layout/vList5"/>
    <dgm:cxn modelId="{00A93EA9-31D5-4693-A446-5557C473A00A}" type="presParOf" srcId="{46DC808A-149D-4936-8250-DF9C8BD92768}" destId="{A8181619-50AF-432B-8AC5-D4F6FE356ED0}" srcOrd="5" destOrd="0" presId="urn:microsoft.com/office/officeart/2005/8/layout/vList5"/>
    <dgm:cxn modelId="{98A6DC4B-CD14-4578-A669-FEE994550692}" type="presParOf" srcId="{46DC808A-149D-4936-8250-DF9C8BD92768}" destId="{5C887BC9-90F5-44FE-B4B8-97063768A0AB}" srcOrd="6" destOrd="0" presId="urn:microsoft.com/office/officeart/2005/8/layout/vList5"/>
    <dgm:cxn modelId="{109C4519-2DEF-44DC-9946-E41F26FFEAFF}" type="presParOf" srcId="{5C887BC9-90F5-44FE-B4B8-97063768A0AB}" destId="{2BBF67E2-DCDB-498E-969C-FAEEA3A2198A}" srcOrd="0" destOrd="0" presId="urn:microsoft.com/office/officeart/2005/8/layout/vList5"/>
    <dgm:cxn modelId="{66E5378E-AF54-49C4-BE92-CA277C29E9FE}" type="presParOf" srcId="{46DC808A-149D-4936-8250-DF9C8BD92768}" destId="{39B433F8-651E-4E81-91EA-3CC778B51A63}" srcOrd="7" destOrd="0" presId="urn:microsoft.com/office/officeart/2005/8/layout/vList5"/>
    <dgm:cxn modelId="{F4D90BBF-7B6C-457F-9AE1-FAD3B3833180}" type="presParOf" srcId="{46DC808A-149D-4936-8250-DF9C8BD92768}" destId="{0A4C38C3-EBFE-44D4-AAAB-37FE529A7043}" srcOrd="8" destOrd="0" presId="urn:microsoft.com/office/officeart/2005/8/layout/vList5"/>
    <dgm:cxn modelId="{FEAE6AAA-D6F6-47D4-8B52-72E13E01B7AC}" type="presParOf" srcId="{0A4C38C3-EBFE-44D4-AAAB-37FE529A7043}" destId="{7D830448-2806-4687-A8DB-61E0CD32117E}" srcOrd="0" destOrd="0" presId="urn:microsoft.com/office/officeart/2005/8/layout/vList5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75CDF9-D226-4EB4-BF74-BB3938D5811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1C79B-9726-4D0D-9281-F1899103FB50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Финансовые инструменты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D5339-9D39-49AA-86B3-C8C2EE11CEF8}" type="parTrans" cxnId="{2F8810CD-0353-42A8-AEB9-ED423DEB8AE0}">
      <dgm:prSet/>
      <dgm:spPr/>
      <dgm:t>
        <a:bodyPr/>
        <a:lstStyle/>
        <a:p>
          <a:endParaRPr lang="ru-RU"/>
        </a:p>
      </dgm:t>
    </dgm:pt>
    <dgm:pt modelId="{5E35118D-2343-41CD-ACD4-87BF4EF064AA}" type="sibTrans" cxnId="{2F8810CD-0353-42A8-AEB9-ED423DEB8AE0}">
      <dgm:prSet/>
      <dgm:spPr/>
      <dgm:t>
        <a:bodyPr/>
        <a:lstStyle/>
        <a:p>
          <a:endParaRPr lang="ru-RU"/>
        </a:p>
      </dgm:t>
    </dgm:pt>
    <dgm:pt modelId="{B2A2127A-6885-4F12-A63A-FD6A79D8661F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акции.,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AC35DD-ECAC-4A3C-B324-6A1826CEB5CA}" type="parTrans" cxnId="{116F06A2-CB25-4C08-8801-547D3FBFF521}">
      <dgm:prSet/>
      <dgm:spPr/>
      <dgm:t>
        <a:bodyPr/>
        <a:lstStyle/>
        <a:p>
          <a:endParaRPr lang="ru-RU"/>
        </a:p>
      </dgm:t>
    </dgm:pt>
    <dgm:pt modelId="{36B02E32-299E-4667-A060-2652F0934415}" type="sibTrans" cxnId="{116F06A2-CB25-4C08-8801-547D3FBFF521}">
      <dgm:prSet/>
      <dgm:spPr/>
      <dgm:t>
        <a:bodyPr/>
        <a:lstStyle/>
        <a:p>
          <a:endParaRPr lang="ru-RU"/>
        </a:p>
      </dgm:t>
    </dgm:pt>
    <dgm:pt modelId="{63D26E4D-8001-4B2C-8F8F-5213C00AF37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Стратегия Компании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8CE28C-0F02-4DA9-82CF-CBAABBBFBAA6}" type="parTrans" cxnId="{7DA475F7-4A0E-45E9-BAAB-9C56B701BE31}">
      <dgm:prSet/>
      <dgm:spPr/>
      <dgm:t>
        <a:bodyPr/>
        <a:lstStyle/>
        <a:p>
          <a:endParaRPr lang="ru-RU"/>
        </a:p>
      </dgm:t>
    </dgm:pt>
    <dgm:pt modelId="{A50428E1-9804-4434-B93A-7ACC0EC40836}" type="sibTrans" cxnId="{7DA475F7-4A0E-45E9-BAAB-9C56B701BE31}">
      <dgm:prSet/>
      <dgm:spPr/>
      <dgm:t>
        <a:bodyPr/>
        <a:lstStyle/>
        <a:p>
          <a:endParaRPr lang="ru-RU"/>
        </a:p>
      </dgm:t>
    </dgm:pt>
    <dgm:pt modelId="{B3B8C471-A868-4146-8290-532AB8786D7F}">
      <dgm:prSet phldrT="[Текст]" custT="1"/>
      <dgm:spPr/>
      <dgm:t>
        <a:bodyPr/>
        <a:lstStyle/>
        <a:p>
          <a:pPr algn="just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Активные инновационные;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7DE1FFF-74F8-4754-B186-62889D4A14EE}" type="parTrans" cxnId="{DC89E887-B721-4FD7-BDB8-A7F4D331D008}">
      <dgm:prSet/>
      <dgm:spPr/>
      <dgm:t>
        <a:bodyPr/>
        <a:lstStyle/>
        <a:p>
          <a:endParaRPr lang="ru-RU"/>
        </a:p>
      </dgm:t>
    </dgm:pt>
    <dgm:pt modelId="{1AFA6D48-AB1B-463F-980F-7CC76B4A6C2C}" type="sibTrans" cxnId="{DC89E887-B721-4FD7-BDB8-A7F4D331D008}">
      <dgm:prSet/>
      <dgm:spPr/>
      <dgm:t>
        <a:bodyPr/>
        <a:lstStyle/>
        <a:p>
          <a:endParaRPr lang="ru-RU"/>
        </a:p>
      </dgm:t>
    </dgm:pt>
    <dgm:pt modelId="{E4852578-1215-449C-B2E7-2937F7E415C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отраслей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EC6F64-548F-46F1-A8A8-613A38C200C5}" type="parTrans" cxnId="{4E0468CA-45C7-40E6-971B-C2918814D681}">
      <dgm:prSet/>
      <dgm:spPr/>
      <dgm:t>
        <a:bodyPr/>
        <a:lstStyle/>
        <a:p>
          <a:endParaRPr lang="ru-RU"/>
        </a:p>
      </dgm:t>
    </dgm:pt>
    <dgm:pt modelId="{C4D1EF5E-89FD-4103-A231-EE829436D0DB}" type="sibTrans" cxnId="{4E0468CA-45C7-40E6-971B-C2918814D681}">
      <dgm:prSet/>
      <dgm:spPr/>
      <dgm:t>
        <a:bodyPr/>
        <a:lstStyle/>
        <a:p>
          <a:endParaRPr lang="ru-RU"/>
        </a:p>
      </dgm:t>
    </dgm:pt>
    <dgm:pt modelId="{3BA93222-82C6-4864-BBA7-5791485367F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kk-K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активов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792233-6B89-4095-A0EA-FD2F9755E1E8}" type="parTrans" cxnId="{1917F594-EE01-47CC-B544-3B8D13498E25}">
      <dgm:prSet/>
      <dgm:spPr/>
      <dgm:t>
        <a:bodyPr/>
        <a:lstStyle/>
        <a:p>
          <a:endParaRPr lang="ru-RU"/>
        </a:p>
      </dgm:t>
    </dgm:pt>
    <dgm:pt modelId="{52C655E1-6503-413F-ADB8-84550CD06833}" type="sibTrans" cxnId="{1917F594-EE01-47CC-B544-3B8D13498E25}">
      <dgm:prSet/>
      <dgm:spPr/>
      <dgm:t>
        <a:bodyPr/>
        <a:lstStyle/>
        <a:p>
          <a:endParaRPr lang="ru-RU"/>
        </a:p>
      </dgm:t>
    </dgm:pt>
    <dgm:pt modelId="{755E55BB-2B08-45B9-8D39-DC27B602F8D7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Облигации,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CFCDC2B-4F11-4C5A-A3EE-70EA1E1C1C28}" type="parTrans" cxnId="{3EA7CEBB-CF54-423A-93C6-22FDAFC7B70D}">
      <dgm:prSet/>
      <dgm:spPr/>
      <dgm:t>
        <a:bodyPr/>
        <a:lstStyle/>
        <a:p>
          <a:endParaRPr lang="ru-RU"/>
        </a:p>
      </dgm:t>
    </dgm:pt>
    <dgm:pt modelId="{3C1088CF-8E3E-47C3-AE71-1A6FEEC03311}" type="sibTrans" cxnId="{3EA7CEBB-CF54-423A-93C6-22FDAFC7B70D}">
      <dgm:prSet/>
      <dgm:spPr/>
      <dgm:t>
        <a:bodyPr/>
        <a:lstStyle/>
        <a:p>
          <a:endParaRPr lang="ru-RU"/>
        </a:p>
      </dgm:t>
    </dgm:pt>
    <dgm:pt modelId="{AF51EFF3-A655-44A4-8E61-3450FFA8CC37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Фьючерсы,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89B25E3-65D1-414C-B0B6-84010A69A06B}" type="parTrans" cxnId="{A6E89AB4-3E18-482A-8C55-F12B571148F8}">
      <dgm:prSet/>
      <dgm:spPr/>
      <dgm:t>
        <a:bodyPr/>
        <a:lstStyle/>
        <a:p>
          <a:endParaRPr lang="ru-RU"/>
        </a:p>
      </dgm:t>
    </dgm:pt>
    <dgm:pt modelId="{E2D8CB66-89BF-45D5-A231-F06407CB7353}" type="sibTrans" cxnId="{A6E89AB4-3E18-482A-8C55-F12B571148F8}">
      <dgm:prSet/>
      <dgm:spPr/>
      <dgm:t>
        <a:bodyPr/>
        <a:lstStyle/>
        <a:p>
          <a:endParaRPr lang="ru-RU"/>
        </a:p>
      </dgm:t>
    </dgm:pt>
    <dgm:pt modelId="{9BE847A4-7DAF-4694-8259-C9463DFABA73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Опционы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5A0EBC-6959-4EDB-AC24-23126636F4CF}" type="parTrans" cxnId="{B59C3EEC-2189-4617-A43A-47295DB217D8}">
      <dgm:prSet/>
      <dgm:spPr/>
      <dgm:t>
        <a:bodyPr/>
        <a:lstStyle/>
        <a:p>
          <a:endParaRPr lang="ru-RU"/>
        </a:p>
      </dgm:t>
    </dgm:pt>
    <dgm:pt modelId="{980EA0E0-75BB-4411-B6BA-BE244D910E36}" type="sibTrans" cxnId="{B59C3EEC-2189-4617-A43A-47295DB217D8}">
      <dgm:prSet/>
      <dgm:spPr/>
      <dgm:t>
        <a:bodyPr/>
        <a:lstStyle/>
        <a:p>
          <a:endParaRPr lang="ru-RU"/>
        </a:p>
      </dgm:t>
    </dgm:pt>
    <dgm:pt modelId="{0A1D028B-B894-4190-9919-5A7542855717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Телекоммуникация,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62CEC4-2E9E-4F00-8A9F-1842575671FE}" type="parTrans" cxnId="{C1378ECF-D44C-4704-84F9-F8993FF77E78}">
      <dgm:prSet/>
      <dgm:spPr/>
      <dgm:t>
        <a:bodyPr/>
        <a:lstStyle/>
        <a:p>
          <a:endParaRPr lang="ru-RU"/>
        </a:p>
      </dgm:t>
    </dgm:pt>
    <dgm:pt modelId="{7EC8B301-9B89-4A9C-919B-559FCB484BDC}" type="sibTrans" cxnId="{C1378ECF-D44C-4704-84F9-F8993FF77E78}">
      <dgm:prSet/>
      <dgm:spPr/>
      <dgm:t>
        <a:bodyPr/>
        <a:lstStyle/>
        <a:p>
          <a:endParaRPr lang="ru-RU"/>
        </a:p>
      </dgm:t>
    </dgm:pt>
    <dgm:pt modelId="{61C6788C-D2AE-4EBB-9B01-2C766F124FE0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Нефте-газовая отрасль,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E8214F-752C-40C2-A5AC-22C3FC1B2E84}" type="parTrans" cxnId="{7F63F747-1C5D-44DD-85A9-D518C27E043F}">
      <dgm:prSet/>
      <dgm:spPr/>
      <dgm:t>
        <a:bodyPr/>
        <a:lstStyle/>
        <a:p>
          <a:endParaRPr lang="ru-RU"/>
        </a:p>
      </dgm:t>
    </dgm:pt>
    <dgm:pt modelId="{C2252C90-E0E2-4B64-9080-3D4A94F7FA22}" type="sibTrans" cxnId="{7F63F747-1C5D-44DD-85A9-D518C27E043F}">
      <dgm:prSet/>
      <dgm:spPr/>
      <dgm:t>
        <a:bodyPr/>
        <a:lstStyle/>
        <a:p>
          <a:endParaRPr lang="ru-RU"/>
        </a:p>
      </dgm:t>
    </dgm:pt>
    <dgm:pt modelId="{6F496582-7426-4480-85C4-7CC46109D824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производственный сектор,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48065A-F01C-4999-9B2E-ACC4260127E1}" type="parTrans" cxnId="{0672DD65-F1BE-4E19-B115-B3EED4BB508B}">
      <dgm:prSet/>
      <dgm:spPr/>
      <dgm:t>
        <a:bodyPr/>
        <a:lstStyle/>
        <a:p>
          <a:endParaRPr lang="ru-RU"/>
        </a:p>
      </dgm:t>
    </dgm:pt>
    <dgm:pt modelId="{E3101B2A-DBE8-430B-9B77-FECE9357389A}" type="sibTrans" cxnId="{0672DD65-F1BE-4E19-B115-B3EED4BB508B}">
      <dgm:prSet/>
      <dgm:spPr/>
      <dgm:t>
        <a:bodyPr/>
        <a:lstStyle/>
        <a:p>
          <a:endParaRPr lang="ru-RU"/>
        </a:p>
      </dgm:t>
    </dgm:pt>
    <dgm:pt modelId="{6E6EF9DB-0A43-4F32-B152-8760A286CB9C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Сектор торговли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02BEEA7-DC75-422C-9FC2-654D683D3CA7}" type="parTrans" cxnId="{625A3CF0-82F9-4AD6-A07B-8C2007761AB6}">
      <dgm:prSet/>
      <dgm:spPr/>
      <dgm:t>
        <a:bodyPr/>
        <a:lstStyle/>
        <a:p>
          <a:endParaRPr lang="ru-RU"/>
        </a:p>
      </dgm:t>
    </dgm:pt>
    <dgm:pt modelId="{C61FC7DA-B7E4-4FD2-BAEE-72D2F39D72D1}" type="sibTrans" cxnId="{625A3CF0-82F9-4AD6-A07B-8C2007761AB6}">
      <dgm:prSet/>
      <dgm:spPr/>
      <dgm:t>
        <a:bodyPr/>
        <a:lstStyle/>
        <a:p>
          <a:endParaRPr lang="ru-RU"/>
        </a:p>
      </dgm:t>
    </dgm:pt>
    <dgm:pt modelId="{DE5F71EF-C940-4F10-803B-9AA1D5C42E2C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Ценные бумаги;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C611C0-5E83-4892-9804-5C714BC8F78A}" type="parTrans" cxnId="{469527BC-0623-4B55-B202-FAE44C5239D6}">
      <dgm:prSet/>
      <dgm:spPr/>
      <dgm:t>
        <a:bodyPr/>
        <a:lstStyle/>
        <a:p>
          <a:endParaRPr lang="ru-RU"/>
        </a:p>
      </dgm:t>
    </dgm:pt>
    <dgm:pt modelId="{A2FB735D-1254-4C6E-9F32-B23B8F026E07}" type="sibTrans" cxnId="{469527BC-0623-4B55-B202-FAE44C5239D6}">
      <dgm:prSet/>
      <dgm:spPr/>
      <dgm:t>
        <a:bodyPr/>
        <a:lstStyle/>
        <a:p>
          <a:endParaRPr lang="ru-RU"/>
        </a:p>
      </dgm:t>
    </dgm:pt>
    <dgm:pt modelId="{77D8E2F7-423E-4DCF-8E1E-ED98556C2E11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Недвижимое имущество;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C0CCF7-4824-493B-AAE1-F14624D6D9B8}" type="parTrans" cxnId="{81104948-8409-4471-8F50-A67B7DC591CA}">
      <dgm:prSet/>
      <dgm:spPr/>
      <dgm:t>
        <a:bodyPr/>
        <a:lstStyle/>
        <a:p>
          <a:endParaRPr lang="ru-RU"/>
        </a:p>
      </dgm:t>
    </dgm:pt>
    <dgm:pt modelId="{D55E1658-ECF8-4F8A-BB0F-31A331FDE16C}" type="sibTrans" cxnId="{81104948-8409-4471-8F50-A67B7DC591CA}">
      <dgm:prSet/>
      <dgm:spPr/>
      <dgm:t>
        <a:bodyPr/>
        <a:lstStyle/>
        <a:p>
          <a:endParaRPr lang="ru-RU"/>
        </a:p>
      </dgm:t>
    </dgm:pt>
    <dgm:pt modelId="{78A13DB7-2A23-4B9A-ADDF-3C1952F78743}">
      <dgm:prSet custT="1"/>
      <dgm:spPr/>
      <dgm:t>
        <a:bodyPr/>
        <a:lstStyle/>
        <a:p>
          <a:pPr algn="just"/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Бизнес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BE8EAF-64B6-456C-82FB-4BD2414421A3}" type="parTrans" cxnId="{82739B4D-7623-4FD1-A922-7694AD8FF038}">
      <dgm:prSet/>
      <dgm:spPr/>
      <dgm:t>
        <a:bodyPr/>
        <a:lstStyle/>
        <a:p>
          <a:endParaRPr lang="ru-RU"/>
        </a:p>
      </dgm:t>
    </dgm:pt>
    <dgm:pt modelId="{8AC10FB4-54B2-44F0-B49A-63D3318F59F6}" type="sibTrans" cxnId="{82739B4D-7623-4FD1-A922-7694AD8FF038}">
      <dgm:prSet/>
      <dgm:spPr/>
      <dgm:t>
        <a:bodyPr/>
        <a:lstStyle/>
        <a:p>
          <a:endParaRPr lang="ru-RU"/>
        </a:p>
      </dgm:t>
    </dgm:pt>
    <dgm:pt modelId="{6115A4F4-0516-42D3-A903-5FDC89EB6CDF}">
      <dgm:prSet phldrT="[Текст]" custT="1"/>
      <dgm:spPr/>
      <dgm:t>
        <a:bodyPr/>
        <a:lstStyle/>
        <a:p>
          <a:pPr algn="just"/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Не активные консервативные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A8F75E-89CF-41E9-B47D-5D3C0B5B5145}" type="parTrans" cxnId="{8D1DEF98-72F5-4E0F-AFF7-5606F583E295}">
      <dgm:prSet/>
      <dgm:spPr/>
      <dgm:t>
        <a:bodyPr/>
        <a:lstStyle/>
        <a:p>
          <a:endParaRPr lang="ru-RU"/>
        </a:p>
      </dgm:t>
    </dgm:pt>
    <dgm:pt modelId="{E6816A1E-0779-4D3B-8C51-4FB11B0C6DF6}" type="sibTrans" cxnId="{8D1DEF98-72F5-4E0F-AFF7-5606F583E295}">
      <dgm:prSet/>
      <dgm:spPr/>
      <dgm:t>
        <a:bodyPr/>
        <a:lstStyle/>
        <a:p>
          <a:endParaRPr lang="ru-RU"/>
        </a:p>
      </dgm:t>
    </dgm:pt>
    <dgm:pt modelId="{681956C2-356B-4F69-9A4B-A819492136CA}" type="pres">
      <dgm:prSet presAssocID="{1775CDF9-D226-4EB4-BF74-BB3938D581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0EF443-06F4-4197-AB0F-17302CE6F2A7}" type="pres">
      <dgm:prSet presAssocID="{CDB1C79B-9726-4D0D-9281-F1899103FB50}" presName="linNode" presStyleCnt="0"/>
      <dgm:spPr/>
    </dgm:pt>
    <dgm:pt modelId="{4D4A29C8-9868-49C4-AFE7-E1D186EC4E06}" type="pres">
      <dgm:prSet presAssocID="{CDB1C79B-9726-4D0D-9281-F1899103FB50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2DB1D-2F87-4081-8EAA-005BB603CA14}" type="pres">
      <dgm:prSet presAssocID="{CDB1C79B-9726-4D0D-9281-F1899103FB50}" presName="childShp" presStyleLbl="bgAccFollowNode1" presStyleIdx="0" presStyleCnt="4" custScaleY="296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C321E-3D14-4C61-A4AD-EC3952AD1F96}" type="pres">
      <dgm:prSet presAssocID="{5E35118D-2343-41CD-ACD4-87BF4EF064AA}" presName="spacing" presStyleCnt="0"/>
      <dgm:spPr/>
    </dgm:pt>
    <dgm:pt modelId="{3DE5DF1F-97F6-458C-9A1E-6E2B562D97DA}" type="pres">
      <dgm:prSet presAssocID="{E4852578-1215-449C-B2E7-2937F7E415CE}" presName="linNode" presStyleCnt="0"/>
      <dgm:spPr/>
    </dgm:pt>
    <dgm:pt modelId="{6C0E6E11-4888-471D-8E65-653579771C23}" type="pres">
      <dgm:prSet presAssocID="{E4852578-1215-449C-B2E7-2937F7E415C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72E2B-2A62-4D7C-A746-2078CE188EA7}" type="pres">
      <dgm:prSet presAssocID="{E4852578-1215-449C-B2E7-2937F7E415CE}" presName="childShp" presStyleLbl="bgAccFollowNode1" presStyleIdx="1" presStyleCnt="4" custScaleX="106036" custScaleY="213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68E01-14E7-4310-8402-CC02D8CBE7DC}" type="pres">
      <dgm:prSet presAssocID="{C4D1EF5E-89FD-4103-A231-EE829436D0DB}" presName="spacing" presStyleCnt="0"/>
      <dgm:spPr/>
    </dgm:pt>
    <dgm:pt modelId="{FDBD48BB-648E-4ECB-89E2-F2ADBC3464F9}" type="pres">
      <dgm:prSet presAssocID="{3BA93222-82C6-4864-BBA7-5791485367FA}" presName="linNode" presStyleCnt="0"/>
      <dgm:spPr/>
    </dgm:pt>
    <dgm:pt modelId="{6BE69902-682C-4208-B629-DADA1430E27D}" type="pres">
      <dgm:prSet presAssocID="{3BA93222-82C6-4864-BBA7-5791485367F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7896C-2C62-4B4E-BD5C-7CF49B6F7035}" type="pres">
      <dgm:prSet presAssocID="{3BA93222-82C6-4864-BBA7-5791485367FA}" presName="childShp" presStyleLbl="bgAccFollowNode1" presStyleIdx="2" presStyleCnt="4" custScaleY="20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CCCD1-5DD1-4321-8CBC-0A49B21C8130}" type="pres">
      <dgm:prSet presAssocID="{52C655E1-6503-413F-ADB8-84550CD06833}" presName="spacing" presStyleCnt="0"/>
      <dgm:spPr/>
    </dgm:pt>
    <dgm:pt modelId="{40B522C7-CE37-409A-BE5B-A24B3A40EBC7}" type="pres">
      <dgm:prSet presAssocID="{63D26E4D-8001-4B2C-8F8F-5213C00AF37E}" presName="linNode" presStyleCnt="0"/>
      <dgm:spPr/>
    </dgm:pt>
    <dgm:pt modelId="{04CB4980-BF18-4EBB-93E1-3588CEC97061}" type="pres">
      <dgm:prSet presAssocID="{63D26E4D-8001-4B2C-8F8F-5213C00AF37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F618-878D-4B75-B9D0-AC359322B54C}" type="pres">
      <dgm:prSet presAssocID="{63D26E4D-8001-4B2C-8F8F-5213C00AF37E}" presName="childShp" presStyleLbl="bgAccFollowNode1" presStyleIdx="3" presStyleCnt="4" custScaleY="124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39B4D-7623-4FD1-A922-7694AD8FF038}" srcId="{3BA93222-82C6-4864-BBA7-5791485367FA}" destId="{78A13DB7-2A23-4B9A-ADDF-3C1952F78743}" srcOrd="2" destOrd="0" parTransId="{01BE8EAF-64B6-456C-82FB-4BD2414421A3}" sibTransId="{8AC10FB4-54B2-44F0-B49A-63D3318F59F6}"/>
    <dgm:cxn modelId="{6E1B3B17-FB2C-4895-B4A1-2CD3714BEE32}" type="presOf" srcId="{CDB1C79B-9726-4D0D-9281-F1899103FB50}" destId="{4D4A29C8-9868-49C4-AFE7-E1D186EC4E06}" srcOrd="0" destOrd="0" presId="urn:microsoft.com/office/officeart/2005/8/layout/vList6"/>
    <dgm:cxn modelId="{3EA7CEBB-CF54-423A-93C6-22FDAFC7B70D}" srcId="{CDB1C79B-9726-4D0D-9281-F1899103FB50}" destId="{755E55BB-2B08-45B9-8D39-DC27B602F8D7}" srcOrd="1" destOrd="0" parTransId="{ECFCDC2B-4F11-4C5A-A3EE-70EA1E1C1C28}" sibTransId="{3C1088CF-8E3E-47C3-AE71-1A6FEEC03311}"/>
    <dgm:cxn modelId="{389B9C19-4BBA-424C-AA19-FE1E611B6A42}" type="presOf" srcId="{E4852578-1215-449C-B2E7-2937F7E415CE}" destId="{6C0E6E11-4888-471D-8E65-653579771C23}" srcOrd="0" destOrd="0" presId="urn:microsoft.com/office/officeart/2005/8/layout/vList6"/>
    <dgm:cxn modelId="{F0F6033D-50BA-4714-9A60-A69DAB1451E8}" type="presOf" srcId="{DE5F71EF-C940-4F10-803B-9AA1D5C42E2C}" destId="{18F7896C-2C62-4B4E-BD5C-7CF49B6F7035}" srcOrd="0" destOrd="0" presId="urn:microsoft.com/office/officeart/2005/8/layout/vList6"/>
    <dgm:cxn modelId="{F7B06A7C-9A2B-4B5B-B922-09F11796E6DE}" type="presOf" srcId="{0A1D028B-B894-4190-9919-5A7542855717}" destId="{03E72E2B-2A62-4D7C-A746-2078CE188EA7}" srcOrd="0" destOrd="0" presId="urn:microsoft.com/office/officeart/2005/8/layout/vList6"/>
    <dgm:cxn modelId="{98F8D7ED-67D2-4E6C-8B60-FEF703C0F5D3}" type="presOf" srcId="{B3B8C471-A868-4146-8290-532AB8786D7F}" destId="{28F3F618-878D-4B75-B9D0-AC359322B54C}" srcOrd="0" destOrd="0" presId="urn:microsoft.com/office/officeart/2005/8/layout/vList6"/>
    <dgm:cxn modelId="{A6E89AB4-3E18-482A-8C55-F12B571148F8}" srcId="{CDB1C79B-9726-4D0D-9281-F1899103FB50}" destId="{AF51EFF3-A655-44A4-8E61-3450FFA8CC37}" srcOrd="2" destOrd="0" parTransId="{489B25E3-65D1-414C-B0B6-84010A69A06B}" sibTransId="{E2D8CB66-89BF-45D5-A231-F06407CB7353}"/>
    <dgm:cxn modelId="{AA9306B1-9808-48EF-98F8-8B8C55726813}" type="presOf" srcId="{AF51EFF3-A655-44A4-8E61-3450FFA8CC37}" destId="{4552DB1D-2F87-4081-8EAA-005BB603CA14}" srcOrd="0" destOrd="2" presId="urn:microsoft.com/office/officeart/2005/8/layout/vList6"/>
    <dgm:cxn modelId="{88CC93F9-64AD-40FF-96ED-491C125ADF3B}" type="presOf" srcId="{B2A2127A-6885-4F12-A63A-FD6A79D8661F}" destId="{4552DB1D-2F87-4081-8EAA-005BB603CA14}" srcOrd="0" destOrd="0" presId="urn:microsoft.com/office/officeart/2005/8/layout/vList6"/>
    <dgm:cxn modelId="{B669F3D5-2A7F-4BD9-9820-C2C59EDC23D7}" type="presOf" srcId="{61C6788C-D2AE-4EBB-9B01-2C766F124FE0}" destId="{03E72E2B-2A62-4D7C-A746-2078CE188EA7}" srcOrd="0" destOrd="1" presId="urn:microsoft.com/office/officeart/2005/8/layout/vList6"/>
    <dgm:cxn modelId="{81104948-8409-4471-8F50-A67B7DC591CA}" srcId="{3BA93222-82C6-4864-BBA7-5791485367FA}" destId="{77D8E2F7-423E-4DCF-8E1E-ED98556C2E11}" srcOrd="1" destOrd="0" parTransId="{BAC0CCF7-4824-493B-AAE1-F14624D6D9B8}" sibTransId="{D55E1658-ECF8-4F8A-BB0F-31A331FDE16C}"/>
    <dgm:cxn modelId="{8D1DEF98-72F5-4E0F-AFF7-5606F583E295}" srcId="{63D26E4D-8001-4B2C-8F8F-5213C00AF37E}" destId="{6115A4F4-0516-42D3-A903-5FDC89EB6CDF}" srcOrd="1" destOrd="0" parTransId="{01A8F75E-89CF-41E9-B47D-5D3C0B5B5145}" sibTransId="{E6816A1E-0779-4D3B-8C51-4FB11B0C6DF6}"/>
    <dgm:cxn modelId="{B59C3EEC-2189-4617-A43A-47295DB217D8}" srcId="{CDB1C79B-9726-4D0D-9281-F1899103FB50}" destId="{9BE847A4-7DAF-4694-8259-C9463DFABA73}" srcOrd="3" destOrd="0" parTransId="{925A0EBC-6959-4EDB-AC24-23126636F4CF}" sibTransId="{980EA0E0-75BB-4411-B6BA-BE244D910E36}"/>
    <dgm:cxn modelId="{7DA475F7-4A0E-45E9-BAAB-9C56B701BE31}" srcId="{1775CDF9-D226-4EB4-BF74-BB3938D58116}" destId="{63D26E4D-8001-4B2C-8F8F-5213C00AF37E}" srcOrd="3" destOrd="0" parTransId="{A78CE28C-0F02-4DA9-82CF-CBAABBBFBAA6}" sibTransId="{A50428E1-9804-4434-B93A-7ACC0EC40836}"/>
    <dgm:cxn modelId="{0BCC6E52-A779-428E-94BD-AC0F0C1263B2}" type="presOf" srcId="{1775CDF9-D226-4EB4-BF74-BB3938D58116}" destId="{681956C2-356B-4F69-9A4B-A819492136CA}" srcOrd="0" destOrd="0" presId="urn:microsoft.com/office/officeart/2005/8/layout/vList6"/>
    <dgm:cxn modelId="{DE5CB261-DB5B-4F28-867B-6343313FF2FD}" type="presOf" srcId="{63D26E4D-8001-4B2C-8F8F-5213C00AF37E}" destId="{04CB4980-BF18-4EBB-93E1-3588CEC97061}" srcOrd="0" destOrd="0" presId="urn:microsoft.com/office/officeart/2005/8/layout/vList6"/>
    <dgm:cxn modelId="{B13011F9-C375-46E1-A028-B05A5F555DA9}" type="presOf" srcId="{78A13DB7-2A23-4B9A-ADDF-3C1952F78743}" destId="{18F7896C-2C62-4B4E-BD5C-7CF49B6F7035}" srcOrd="0" destOrd="2" presId="urn:microsoft.com/office/officeart/2005/8/layout/vList6"/>
    <dgm:cxn modelId="{116F06A2-CB25-4C08-8801-547D3FBFF521}" srcId="{CDB1C79B-9726-4D0D-9281-F1899103FB50}" destId="{B2A2127A-6885-4F12-A63A-FD6A79D8661F}" srcOrd="0" destOrd="0" parTransId="{51AC35DD-ECAC-4A3C-B324-6A1826CEB5CA}" sibTransId="{36B02E32-299E-4667-A060-2652F0934415}"/>
    <dgm:cxn modelId="{71F588B0-B1A2-4E4C-BFF0-12D0C659CAB3}" type="presOf" srcId="{6115A4F4-0516-42D3-A903-5FDC89EB6CDF}" destId="{28F3F618-878D-4B75-B9D0-AC359322B54C}" srcOrd="0" destOrd="1" presId="urn:microsoft.com/office/officeart/2005/8/layout/vList6"/>
    <dgm:cxn modelId="{7F63F747-1C5D-44DD-85A9-D518C27E043F}" srcId="{E4852578-1215-449C-B2E7-2937F7E415CE}" destId="{61C6788C-D2AE-4EBB-9B01-2C766F124FE0}" srcOrd="1" destOrd="0" parTransId="{08E8214F-752C-40C2-A5AC-22C3FC1B2E84}" sibTransId="{C2252C90-E0E2-4B64-9080-3D4A94F7FA22}"/>
    <dgm:cxn modelId="{625A3CF0-82F9-4AD6-A07B-8C2007761AB6}" srcId="{E4852578-1215-449C-B2E7-2937F7E415CE}" destId="{6E6EF9DB-0A43-4F32-B152-8760A286CB9C}" srcOrd="3" destOrd="0" parTransId="{002BEEA7-DC75-422C-9FC2-654D683D3CA7}" sibTransId="{C61FC7DA-B7E4-4FD2-BAEE-72D2F39D72D1}"/>
    <dgm:cxn modelId="{779415F2-08D9-440A-813B-3023F63DDE26}" type="presOf" srcId="{6E6EF9DB-0A43-4F32-B152-8760A286CB9C}" destId="{03E72E2B-2A62-4D7C-A746-2078CE188EA7}" srcOrd="0" destOrd="3" presId="urn:microsoft.com/office/officeart/2005/8/layout/vList6"/>
    <dgm:cxn modelId="{F47EF87E-38BC-4929-83D9-34D275581F33}" type="presOf" srcId="{755E55BB-2B08-45B9-8D39-DC27B602F8D7}" destId="{4552DB1D-2F87-4081-8EAA-005BB603CA14}" srcOrd="0" destOrd="1" presId="urn:microsoft.com/office/officeart/2005/8/layout/vList6"/>
    <dgm:cxn modelId="{0DDE1D51-1511-4D9C-B82C-78702ADEF735}" type="presOf" srcId="{77D8E2F7-423E-4DCF-8E1E-ED98556C2E11}" destId="{18F7896C-2C62-4B4E-BD5C-7CF49B6F7035}" srcOrd="0" destOrd="1" presId="urn:microsoft.com/office/officeart/2005/8/layout/vList6"/>
    <dgm:cxn modelId="{4E0468CA-45C7-40E6-971B-C2918814D681}" srcId="{1775CDF9-D226-4EB4-BF74-BB3938D58116}" destId="{E4852578-1215-449C-B2E7-2937F7E415CE}" srcOrd="1" destOrd="0" parTransId="{7CEC6F64-548F-46F1-A8A8-613A38C200C5}" sibTransId="{C4D1EF5E-89FD-4103-A231-EE829436D0DB}"/>
    <dgm:cxn modelId="{2F8810CD-0353-42A8-AEB9-ED423DEB8AE0}" srcId="{1775CDF9-D226-4EB4-BF74-BB3938D58116}" destId="{CDB1C79B-9726-4D0D-9281-F1899103FB50}" srcOrd="0" destOrd="0" parTransId="{FF5D5339-9D39-49AA-86B3-C8C2EE11CEF8}" sibTransId="{5E35118D-2343-41CD-ACD4-87BF4EF064AA}"/>
    <dgm:cxn modelId="{469527BC-0623-4B55-B202-FAE44C5239D6}" srcId="{3BA93222-82C6-4864-BBA7-5791485367FA}" destId="{DE5F71EF-C940-4F10-803B-9AA1D5C42E2C}" srcOrd="0" destOrd="0" parTransId="{27C611C0-5E83-4892-9804-5C714BC8F78A}" sibTransId="{A2FB735D-1254-4C6E-9F32-B23B8F026E07}"/>
    <dgm:cxn modelId="{1917F594-EE01-47CC-B544-3B8D13498E25}" srcId="{1775CDF9-D226-4EB4-BF74-BB3938D58116}" destId="{3BA93222-82C6-4864-BBA7-5791485367FA}" srcOrd="2" destOrd="0" parTransId="{23792233-6B89-4095-A0EA-FD2F9755E1E8}" sibTransId="{52C655E1-6503-413F-ADB8-84550CD06833}"/>
    <dgm:cxn modelId="{878FD0B7-53E7-4AD5-BFEA-3E64D12FFEFF}" type="presOf" srcId="{3BA93222-82C6-4864-BBA7-5791485367FA}" destId="{6BE69902-682C-4208-B629-DADA1430E27D}" srcOrd="0" destOrd="0" presId="urn:microsoft.com/office/officeart/2005/8/layout/vList6"/>
    <dgm:cxn modelId="{C1378ECF-D44C-4704-84F9-F8993FF77E78}" srcId="{E4852578-1215-449C-B2E7-2937F7E415CE}" destId="{0A1D028B-B894-4190-9919-5A7542855717}" srcOrd="0" destOrd="0" parTransId="{7C62CEC4-2E9E-4F00-8A9F-1842575671FE}" sibTransId="{7EC8B301-9B89-4A9C-919B-559FCB484BDC}"/>
    <dgm:cxn modelId="{DC89E887-B721-4FD7-BDB8-A7F4D331D008}" srcId="{63D26E4D-8001-4B2C-8F8F-5213C00AF37E}" destId="{B3B8C471-A868-4146-8290-532AB8786D7F}" srcOrd="0" destOrd="0" parTransId="{97DE1FFF-74F8-4754-B186-62889D4A14EE}" sibTransId="{1AFA6D48-AB1B-463F-980F-7CC76B4A6C2C}"/>
    <dgm:cxn modelId="{EEC5996E-2215-4FC2-8A69-28496F8B3460}" type="presOf" srcId="{6F496582-7426-4480-85C4-7CC46109D824}" destId="{03E72E2B-2A62-4D7C-A746-2078CE188EA7}" srcOrd="0" destOrd="2" presId="urn:microsoft.com/office/officeart/2005/8/layout/vList6"/>
    <dgm:cxn modelId="{A68476ED-7631-4051-892C-54A04E38392D}" type="presOf" srcId="{9BE847A4-7DAF-4694-8259-C9463DFABA73}" destId="{4552DB1D-2F87-4081-8EAA-005BB603CA14}" srcOrd="0" destOrd="3" presId="urn:microsoft.com/office/officeart/2005/8/layout/vList6"/>
    <dgm:cxn modelId="{0672DD65-F1BE-4E19-B115-B3EED4BB508B}" srcId="{E4852578-1215-449C-B2E7-2937F7E415CE}" destId="{6F496582-7426-4480-85C4-7CC46109D824}" srcOrd="2" destOrd="0" parTransId="{3F48065A-F01C-4999-9B2E-ACC4260127E1}" sibTransId="{E3101B2A-DBE8-430B-9B77-FECE9357389A}"/>
    <dgm:cxn modelId="{49F23C19-2CFB-4E1A-91BE-602A1D33A33A}" type="presParOf" srcId="{681956C2-356B-4F69-9A4B-A819492136CA}" destId="{F50EF443-06F4-4197-AB0F-17302CE6F2A7}" srcOrd="0" destOrd="0" presId="urn:microsoft.com/office/officeart/2005/8/layout/vList6"/>
    <dgm:cxn modelId="{ECC8E77C-9692-47D9-A76A-2204DD7A18ED}" type="presParOf" srcId="{F50EF443-06F4-4197-AB0F-17302CE6F2A7}" destId="{4D4A29C8-9868-49C4-AFE7-E1D186EC4E06}" srcOrd="0" destOrd="0" presId="urn:microsoft.com/office/officeart/2005/8/layout/vList6"/>
    <dgm:cxn modelId="{4D75D540-E99F-4D92-98B7-5812CD88AF1D}" type="presParOf" srcId="{F50EF443-06F4-4197-AB0F-17302CE6F2A7}" destId="{4552DB1D-2F87-4081-8EAA-005BB603CA14}" srcOrd="1" destOrd="0" presId="urn:microsoft.com/office/officeart/2005/8/layout/vList6"/>
    <dgm:cxn modelId="{287E21DD-7BBB-4B0B-A0F9-DB53CBA97F21}" type="presParOf" srcId="{681956C2-356B-4F69-9A4B-A819492136CA}" destId="{45AC321E-3D14-4C61-A4AD-EC3952AD1F96}" srcOrd="1" destOrd="0" presId="urn:microsoft.com/office/officeart/2005/8/layout/vList6"/>
    <dgm:cxn modelId="{9ADAFFCA-0701-4A43-8B85-1B76BEC09647}" type="presParOf" srcId="{681956C2-356B-4F69-9A4B-A819492136CA}" destId="{3DE5DF1F-97F6-458C-9A1E-6E2B562D97DA}" srcOrd="2" destOrd="0" presId="urn:microsoft.com/office/officeart/2005/8/layout/vList6"/>
    <dgm:cxn modelId="{6A74C5EB-CFE3-4D58-B702-732E901F6663}" type="presParOf" srcId="{3DE5DF1F-97F6-458C-9A1E-6E2B562D97DA}" destId="{6C0E6E11-4888-471D-8E65-653579771C23}" srcOrd="0" destOrd="0" presId="urn:microsoft.com/office/officeart/2005/8/layout/vList6"/>
    <dgm:cxn modelId="{69F2CC8F-4CDE-4226-A37F-EB05F09300E8}" type="presParOf" srcId="{3DE5DF1F-97F6-458C-9A1E-6E2B562D97DA}" destId="{03E72E2B-2A62-4D7C-A746-2078CE188EA7}" srcOrd="1" destOrd="0" presId="urn:microsoft.com/office/officeart/2005/8/layout/vList6"/>
    <dgm:cxn modelId="{4A4C3126-DF05-4BC7-847C-9939B6164608}" type="presParOf" srcId="{681956C2-356B-4F69-9A4B-A819492136CA}" destId="{A0C68E01-14E7-4310-8402-CC02D8CBE7DC}" srcOrd="3" destOrd="0" presId="urn:microsoft.com/office/officeart/2005/8/layout/vList6"/>
    <dgm:cxn modelId="{96176E5C-BD3B-415A-A6DA-CA64DBA8F5FD}" type="presParOf" srcId="{681956C2-356B-4F69-9A4B-A819492136CA}" destId="{FDBD48BB-648E-4ECB-89E2-F2ADBC3464F9}" srcOrd="4" destOrd="0" presId="urn:microsoft.com/office/officeart/2005/8/layout/vList6"/>
    <dgm:cxn modelId="{5CA90E60-3DAE-480F-9558-2A3C83B0A32E}" type="presParOf" srcId="{FDBD48BB-648E-4ECB-89E2-F2ADBC3464F9}" destId="{6BE69902-682C-4208-B629-DADA1430E27D}" srcOrd="0" destOrd="0" presId="urn:microsoft.com/office/officeart/2005/8/layout/vList6"/>
    <dgm:cxn modelId="{591B72DD-1301-4E26-B1B8-D19F82880B3A}" type="presParOf" srcId="{FDBD48BB-648E-4ECB-89E2-F2ADBC3464F9}" destId="{18F7896C-2C62-4B4E-BD5C-7CF49B6F7035}" srcOrd="1" destOrd="0" presId="urn:microsoft.com/office/officeart/2005/8/layout/vList6"/>
    <dgm:cxn modelId="{6E53DBDF-953D-4EF8-8AC2-23A65DE0E9E4}" type="presParOf" srcId="{681956C2-356B-4F69-9A4B-A819492136CA}" destId="{ACFCCCD1-5DD1-4321-8CBC-0A49B21C8130}" srcOrd="5" destOrd="0" presId="urn:microsoft.com/office/officeart/2005/8/layout/vList6"/>
    <dgm:cxn modelId="{15C32385-4616-443F-B196-D82B4F5A88FA}" type="presParOf" srcId="{681956C2-356B-4F69-9A4B-A819492136CA}" destId="{40B522C7-CE37-409A-BE5B-A24B3A40EBC7}" srcOrd="6" destOrd="0" presId="urn:microsoft.com/office/officeart/2005/8/layout/vList6"/>
    <dgm:cxn modelId="{DBC32E0C-D582-4807-B193-FD4E7CED4337}" type="presParOf" srcId="{40B522C7-CE37-409A-BE5B-A24B3A40EBC7}" destId="{04CB4980-BF18-4EBB-93E1-3588CEC97061}" srcOrd="0" destOrd="0" presId="urn:microsoft.com/office/officeart/2005/8/layout/vList6"/>
    <dgm:cxn modelId="{FFC2B66B-3102-433A-B439-8CE5ED15F092}" type="presParOf" srcId="{40B522C7-CE37-409A-BE5B-A24B3A40EBC7}" destId="{28F3F618-878D-4B75-B9D0-AC359322B54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4A87D7-DC98-4448-9488-1E33BF5D6B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E76FA7-0513-4AB5-8C5F-A891DB01A693}">
      <dgm:prSet phldrT="[Текст]"/>
      <dgm:spPr/>
      <dgm:t>
        <a:bodyPr/>
        <a:lstStyle/>
        <a:p>
          <a:endParaRPr lang="ru-RU" dirty="0"/>
        </a:p>
      </dgm:t>
    </dgm:pt>
    <dgm:pt modelId="{FFB2BCED-4804-4CF2-8A4C-1E42413920FA}" type="parTrans" cxnId="{E3497620-1A9B-402A-8D0E-016402A5EE73}">
      <dgm:prSet/>
      <dgm:spPr/>
      <dgm:t>
        <a:bodyPr/>
        <a:lstStyle/>
        <a:p>
          <a:endParaRPr lang="ru-RU"/>
        </a:p>
      </dgm:t>
    </dgm:pt>
    <dgm:pt modelId="{18D61B99-0F5C-4770-BBF0-89A61A230BBE}" type="sibTrans" cxnId="{E3497620-1A9B-402A-8D0E-016402A5EE73}">
      <dgm:prSet/>
      <dgm:spPr/>
      <dgm:t>
        <a:bodyPr/>
        <a:lstStyle/>
        <a:p>
          <a:endParaRPr lang="ru-RU"/>
        </a:p>
      </dgm:t>
    </dgm:pt>
    <dgm:pt modelId="{15EF7750-6A7B-487B-9ECC-781934811D96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000" dirty="0" smtClean="0"/>
            <a:t>отслеживание и немедленное приобретение инструментов, отвечающих инвестиционным целям портфеля;</a:t>
          </a:r>
          <a:endParaRPr lang="ru-RU" sz="2000" dirty="0"/>
        </a:p>
      </dgm:t>
    </dgm:pt>
    <dgm:pt modelId="{44E12D03-CD56-4217-A12B-0C9569C1053B}" type="parTrans" cxnId="{6B071BAC-3A00-41B5-88A5-1823C1C1BC44}">
      <dgm:prSet/>
      <dgm:spPr/>
      <dgm:t>
        <a:bodyPr/>
        <a:lstStyle/>
        <a:p>
          <a:endParaRPr lang="ru-RU"/>
        </a:p>
      </dgm:t>
    </dgm:pt>
    <dgm:pt modelId="{4AC0A22F-DA7B-49EE-A2A3-B98E24525569}" type="sibTrans" cxnId="{6B071BAC-3A00-41B5-88A5-1823C1C1BC44}">
      <dgm:prSet/>
      <dgm:spPr/>
      <dgm:t>
        <a:bodyPr/>
        <a:lstStyle/>
        <a:p>
          <a:endParaRPr lang="ru-RU"/>
        </a:p>
      </dgm:t>
    </dgm:pt>
    <dgm:pt modelId="{3EDBD8B3-78AE-41F3-95E9-9B4D991F957E}">
      <dgm:prSet phldrT="[Текст]"/>
      <dgm:spPr/>
      <dgm:t>
        <a:bodyPr/>
        <a:lstStyle/>
        <a:p>
          <a:endParaRPr lang="ru-RU" dirty="0"/>
        </a:p>
      </dgm:t>
    </dgm:pt>
    <dgm:pt modelId="{8834D208-861D-4345-87C6-CBC6561FEC16}" type="parTrans" cxnId="{73E4D44C-F0F1-4824-8F30-3C9A185E10FB}">
      <dgm:prSet/>
      <dgm:spPr/>
      <dgm:t>
        <a:bodyPr/>
        <a:lstStyle/>
        <a:p>
          <a:endParaRPr lang="ru-RU"/>
        </a:p>
      </dgm:t>
    </dgm:pt>
    <dgm:pt modelId="{D282A7D6-E01B-4837-B81B-403EF63D98D1}" type="sibTrans" cxnId="{73E4D44C-F0F1-4824-8F30-3C9A185E10FB}">
      <dgm:prSet/>
      <dgm:spPr/>
      <dgm:t>
        <a:bodyPr/>
        <a:lstStyle/>
        <a:p>
          <a:endParaRPr lang="ru-RU"/>
        </a:p>
      </dgm:t>
    </dgm:pt>
    <dgm:pt modelId="{11EC5D55-EE66-4759-814F-54259B1BEE8E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000" dirty="0" smtClean="0"/>
            <a:t>быстрое изменение состава фондовых инструментов  при выборе ценных бумаг, приемлемых для формирования портфеля;</a:t>
          </a:r>
          <a:endParaRPr lang="ru-RU" sz="2000" dirty="0"/>
        </a:p>
      </dgm:t>
    </dgm:pt>
    <dgm:pt modelId="{E1FA172C-0B5B-44CF-AAF2-47C8255CE950}" type="parTrans" cxnId="{CFFF811B-9C49-4A3A-B304-9592C3365FDF}">
      <dgm:prSet/>
      <dgm:spPr/>
      <dgm:t>
        <a:bodyPr/>
        <a:lstStyle/>
        <a:p>
          <a:endParaRPr lang="ru-RU"/>
        </a:p>
      </dgm:t>
    </dgm:pt>
    <dgm:pt modelId="{2570BFB4-B904-4006-B930-C9522BCE0C69}" type="sibTrans" cxnId="{CFFF811B-9C49-4A3A-B304-9592C3365FDF}">
      <dgm:prSet/>
      <dgm:spPr/>
      <dgm:t>
        <a:bodyPr/>
        <a:lstStyle/>
        <a:p>
          <a:endParaRPr lang="ru-RU"/>
        </a:p>
      </dgm:t>
    </dgm:pt>
    <dgm:pt modelId="{431E2D58-A88F-40AD-A91F-31454037C00D}">
      <dgm:prSet phldrT="[Текст]"/>
      <dgm:spPr/>
      <dgm:t>
        <a:bodyPr/>
        <a:lstStyle/>
        <a:p>
          <a:endParaRPr lang="ru-RU" dirty="0"/>
        </a:p>
      </dgm:t>
    </dgm:pt>
    <dgm:pt modelId="{7DDAE0EF-BCF2-4770-A3DC-3204EBF004EA}" type="parTrans" cxnId="{BF9FC377-A5C9-4668-B45E-511540D91AF2}">
      <dgm:prSet/>
      <dgm:spPr/>
      <dgm:t>
        <a:bodyPr/>
        <a:lstStyle/>
        <a:p>
          <a:endParaRPr lang="ru-RU"/>
        </a:p>
      </dgm:t>
    </dgm:pt>
    <dgm:pt modelId="{3E777EAD-084A-409C-B1EE-408FABE98EEE}" type="sibTrans" cxnId="{BF9FC377-A5C9-4668-B45E-511540D91AF2}">
      <dgm:prSet/>
      <dgm:spPr/>
      <dgm:t>
        <a:bodyPr/>
        <a:lstStyle/>
        <a:p>
          <a:endParaRPr lang="ru-RU"/>
        </a:p>
      </dgm:t>
    </dgm:pt>
    <dgm:pt modelId="{49CA40F6-DDE5-4BD6-9CC2-E895D625FD00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000" dirty="0" smtClean="0"/>
            <a:t>такое решение называется решением по распределению средств .</a:t>
          </a:r>
          <a:endParaRPr lang="ru-RU" sz="2000" dirty="0"/>
        </a:p>
      </dgm:t>
    </dgm:pt>
    <dgm:pt modelId="{CDCF9CFB-9169-48DB-9C8E-0AF9F6A91096}" type="parTrans" cxnId="{0683884F-EFDE-4E09-854E-1CCFD7ACA847}">
      <dgm:prSet/>
      <dgm:spPr/>
      <dgm:t>
        <a:bodyPr/>
        <a:lstStyle/>
        <a:p>
          <a:endParaRPr lang="ru-RU"/>
        </a:p>
      </dgm:t>
    </dgm:pt>
    <dgm:pt modelId="{328C1472-EF3E-4D0F-94F8-BCD7B2ACB0A5}" type="sibTrans" cxnId="{0683884F-EFDE-4E09-854E-1CCFD7ACA847}">
      <dgm:prSet/>
      <dgm:spPr/>
      <dgm:t>
        <a:bodyPr/>
        <a:lstStyle/>
        <a:p>
          <a:endParaRPr lang="ru-RU"/>
        </a:p>
      </dgm:t>
    </dgm:pt>
    <dgm:pt modelId="{DAF461DE-4122-41EA-99F3-BECADF8BBEF5}" type="pres">
      <dgm:prSet presAssocID="{894A87D7-DC98-4448-9488-1E33BF5D6B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D5619-2E23-45A5-AA86-9219A248BAD5}" type="pres">
      <dgm:prSet presAssocID="{BDE76FA7-0513-4AB5-8C5F-A891DB01A693}" presName="composite" presStyleCnt="0"/>
      <dgm:spPr/>
    </dgm:pt>
    <dgm:pt modelId="{1DE6FFC3-1BB7-4FE4-92FB-C0020C8535A7}" type="pres">
      <dgm:prSet presAssocID="{BDE76FA7-0513-4AB5-8C5F-A891DB01A693}" presName="parentText" presStyleLbl="alignNode1" presStyleIdx="0" presStyleCnt="3" custScaleY="91288" custLinFactNeighborX="4560" custLinFactNeighborY="2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8E4A7-6A73-4D4C-B6A4-A7B91E2DAC83}" type="pres">
      <dgm:prSet presAssocID="{BDE76FA7-0513-4AB5-8C5F-A891DB01A6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EF6E4-7998-4974-9484-9B51C61EC9F3}" type="pres">
      <dgm:prSet presAssocID="{18D61B99-0F5C-4770-BBF0-89A61A230BBE}" presName="sp" presStyleCnt="0"/>
      <dgm:spPr/>
    </dgm:pt>
    <dgm:pt modelId="{D535CDE1-DC7A-43E8-9875-129C029B38EB}" type="pres">
      <dgm:prSet presAssocID="{3EDBD8B3-78AE-41F3-95E9-9B4D991F957E}" presName="composite" presStyleCnt="0"/>
      <dgm:spPr/>
    </dgm:pt>
    <dgm:pt modelId="{18D08544-01BE-4F32-B274-9AC7761D877B}" type="pres">
      <dgm:prSet presAssocID="{3EDBD8B3-78AE-41F3-95E9-9B4D991F95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29F46-95DB-4CEF-9FEF-DC43B8F1F55F}" type="pres">
      <dgm:prSet presAssocID="{3EDBD8B3-78AE-41F3-95E9-9B4D991F95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2ABA6-FA98-43EE-9584-9D6225303778}" type="pres">
      <dgm:prSet presAssocID="{D282A7D6-E01B-4837-B81B-403EF63D98D1}" presName="sp" presStyleCnt="0"/>
      <dgm:spPr/>
    </dgm:pt>
    <dgm:pt modelId="{2B5A2D43-332C-4E4B-B203-397740577424}" type="pres">
      <dgm:prSet presAssocID="{431E2D58-A88F-40AD-A91F-31454037C00D}" presName="composite" presStyleCnt="0"/>
      <dgm:spPr/>
    </dgm:pt>
    <dgm:pt modelId="{5C5DB064-2BD4-4EEF-904F-914C4871D16F}" type="pres">
      <dgm:prSet presAssocID="{431E2D58-A88F-40AD-A91F-31454037C00D}" presName="parentText" presStyleLbl="alignNode1" presStyleIdx="2" presStyleCnt="3" custScaleY="970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A3CEB-1599-43DB-82B1-A33BD864ED2D}" type="pres">
      <dgm:prSet presAssocID="{431E2D58-A88F-40AD-A91F-31454037C0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BD4F0-2E2A-4C51-87CC-9129CBB44B42}" type="presOf" srcId="{11EC5D55-EE66-4759-814F-54259B1BEE8E}" destId="{89429F46-95DB-4CEF-9FEF-DC43B8F1F55F}" srcOrd="0" destOrd="0" presId="urn:microsoft.com/office/officeart/2005/8/layout/chevron2"/>
    <dgm:cxn modelId="{10071CD7-E634-479D-942D-BA1DAE93DB9B}" type="presOf" srcId="{3EDBD8B3-78AE-41F3-95E9-9B4D991F957E}" destId="{18D08544-01BE-4F32-B274-9AC7761D877B}" srcOrd="0" destOrd="0" presId="urn:microsoft.com/office/officeart/2005/8/layout/chevron2"/>
    <dgm:cxn modelId="{6B071BAC-3A00-41B5-88A5-1823C1C1BC44}" srcId="{BDE76FA7-0513-4AB5-8C5F-A891DB01A693}" destId="{15EF7750-6A7B-487B-9ECC-781934811D96}" srcOrd="0" destOrd="0" parTransId="{44E12D03-CD56-4217-A12B-0C9569C1053B}" sibTransId="{4AC0A22F-DA7B-49EE-A2A3-B98E24525569}"/>
    <dgm:cxn modelId="{0683884F-EFDE-4E09-854E-1CCFD7ACA847}" srcId="{431E2D58-A88F-40AD-A91F-31454037C00D}" destId="{49CA40F6-DDE5-4BD6-9CC2-E895D625FD00}" srcOrd="0" destOrd="0" parTransId="{CDCF9CFB-9169-48DB-9C8E-0AF9F6A91096}" sibTransId="{328C1472-EF3E-4D0F-94F8-BCD7B2ACB0A5}"/>
    <dgm:cxn modelId="{BC4615B0-8D16-4282-877A-AEE2F3E2E377}" type="presOf" srcId="{431E2D58-A88F-40AD-A91F-31454037C00D}" destId="{5C5DB064-2BD4-4EEF-904F-914C4871D16F}" srcOrd="0" destOrd="0" presId="urn:microsoft.com/office/officeart/2005/8/layout/chevron2"/>
    <dgm:cxn modelId="{03B21CAC-336A-4381-9C49-6F2ED18A09F1}" type="presOf" srcId="{15EF7750-6A7B-487B-9ECC-781934811D96}" destId="{68B8E4A7-6A73-4D4C-B6A4-A7B91E2DAC83}" srcOrd="0" destOrd="0" presId="urn:microsoft.com/office/officeart/2005/8/layout/chevron2"/>
    <dgm:cxn modelId="{73E4D44C-F0F1-4824-8F30-3C9A185E10FB}" srcId="{894A87D7-DC98-4448-9488-1E33BF5D6BB8}" destId="{3EDBD8B3-78AE-41F3-95E9-9B4D991F957E}" srcOrd="1" destOrd="0" parTransId="{8834D208-861D-4345-87C6-CBC6561FEC16}" sibTransId="{D282A7D6-E01B-4837-B81B-403EF63D98D1}"/>
    <dgm:cxn modelId="{E3497620-1A9B-402A-8D0E-016402A5EE73}" srcId="{894A87D7-DC98-4448-9488-1E33BF5D6BB8}" destId="{BDE76FA7-0513-4AB5-8C5F-A891DB01A693}" srcOrd="0" destOrd="0" parTransId="{FFB2BCED-4804-4CF2-8A4C-1E42413920FA}" sibTransId="{18D61B99-0F5C-4770-BBF0-89A61A230BBE}"/>
    <dgm:cxn modelId="{CFFF811B-9C49-4A3A-B304-9592C3365FDF}" srcId="{3EDBD8B3-78AE-41F3-95E9-9B4D991F957E}" destId="{11EC5D55-EE66-4759-814F-54259B1BEE8E}" srcOrd="0" destOrd="0" parTransId="{E1FA172C-0B5B-44CF-AAF2-47C8255CE950}" sibTransId="{2570BFB4-B904-4006-B930-C9522BCE0C69}"/>
    <dgm:cxn modelId="{11067BB5-F7FC-471A-B56D-35F0FE650354}" type="presOf" srcId="{49CA40F6-DDE5-4BD6-9CC2-E895D625FD00}" destId="{8F4A3CEB-1599-43DB-82B1-A33BD864ED2D}" srcOrd="0" destOrd="0" presId="urn:microsoft.com/office/officeart/2005/8/layout/chevron2"/>
    <dgm:cxn modelId="{BF1CB766-BD03-4A24-BE09-F21F26325594}" type="presOf" srcId="{894A87D7-DC98-4448-9488-1E33BF5D6BB8}" destId="{DAF461DE-4122-41EA-99F3-BECADF8BBEF5}" srcOrd="0" destOrd="0" presId="urn:microsoft.com/office/officeart/2005/8/layout/chevron2"/>
    <dgm:cxn modelId="{10BF43E2-3118-4295-9CD0-418765339E86}" type="presOf" srcId="{BDE76FA7-0513-4AB5-8C5F-A891DB01A693}" destId="{1DE6FFC3-1BB7-4FE4-92FB-C0020C8535A7}" srcOrd="0" destOrd="0" presId="urn:microsoft.com/office/officeart/2005/8/layout/chevron2"/>
    <dgm:cxn modelId="{BF9FC377-A5C9-4668-B45E-511540D91AF2}" srcId="{894A87D7-DC98-4448-9488-1E33BF5D6BB8}" destId="{431E2D58-A88F-40AD-A91F-31454037C00D}" srcOrd="2" destOrd="0" parTransId="{7DDAE0EF-BCF2-4770-A3DC-3204EBF004EA}" sibTransId="{3E777EAD-084A-409C-B1EE-408FABE98EEE}"/>
    <dgm:cxn modelId="{15ABDF22-DA1C-446F-816C-C71EC1B39BDD}" type="presParOf" srcId="{DAF461DE-4122-41EA-99F3-BECADF8BBEF5}" destId="{C52D5619-2E23-45A5-AA86-9219A248BAD5}" srcOrd="0" destOrd="0" presId="urn:microsoft.com/office/officeart/2005/8/layout/chevron2"/>
    <dgm:cxn modelId="{ABAFB82D-02EF-4C09-B2D1-216F62D3C031}" type="presParOf" srcId="{C52D5619-2E23-45A5-AA86-9219A248BAD5}" destId="{1DE6FFC3-1BB7-4FE4-92FB-C0020C8535A7}" srcOrd="0" destOrd="0" presId="urn:microsoft.com/office/officeart/2005/8/layout/chevron2"/>
    <dgm:cxn modelId="{A1F4D7E5-FE75-40EA-9A81-B4823E934BFB}" type="presParOf" srcId="{C52D5619-2E23-45A5-AA86-9219A248BAD5}" destId="{68B8E4A7-6A73-4D4C-B6A4-A7B91E2DAC83}" srcOrd="1" destOrd="0" presId="urn:microsoft.com/office/officeart/2005/8/layout/chevron2"/>
    <dgm:cxn modelId="{D317852A-AE7B-4954-A281-309F1BC07D55}" type="presParOf" srcId="{DAF461DE-4122-41EA-99F3-BECADF8BBEF5}" destId="{AD3EF6E4-7998-4974-9484-9B51C61EC9F3}" srcOrd="1" destOrd="0" presId="urn:microsoft.com/office/officeart/2005/8/layout/chevron2"/>
    <dgm:cxn modelId="{ADBFA410-ABC6-459E-8131-035106FAFBDE}" type="presParOf" srcId="{DAF461DE-4122-41EA-99F3-BECADF8BBEF5}" destId="{D535CDE1-DC7A-43E8-9875-129C029B38EB}" srcOrd="2" destOrd="0" presId="urn:microsoft.com/office/officeart/2005/8/layout/chevron2"/>
    <dgm:cxn modelId="{3F9AB3B0-D668-4423-8A13-43842FF03259}" type="presParOf" srcId="{D535CDE1-DC7A-43E8-9875-129C029B38EB}" destId="{18D08544-01BE-4F32-B274-9AC7761D877B}" srcOrd="0" destOrd="0" presId="urn:microsoft.com/office/officeart/2005/8/layout/chevron2"/>
    <dgm:cxn modelId="{D2C739BF-BD26-40CE-89F0-ED315861D0E8}" type="presParOf" srcId="{D535CDE1-DC7A-43E8-9875-129C029B38EB}" destId="{89429F46-95DB-4CEF-9FEF-DC43B8F1F55F}" srcOrd="1" destOrd="0" presId="urn:microsoft.com/office/officeart/2005/8/layout/chevron2"/>
    <dgm:cxn modelId="{0C4EF470-FDB3-4D4C-BBB6-E65491F62132}" type="presParOf" srcId="{DAF461DE-4122-41EA-99F3-BECADF8BBEF5}" destId="{24B2ABA6-FA98-43EE-9584-9D6225303778}" srcOrd="3" destOrd="0" presId="urn:microsoft.com/office/officeart/2005/8/layout/chevron2"/>
    <dgm:cxn modelId="{9515CF36-9562-4508-B0D3-E1629FB0BD76}" type="presParOf" srcId="{DAF461DE-4122-41EA-99F3-BECADF8BBEF5}" destId="{2B5A2D43-332C-4E4B-B203-397740577424}" srcOrd="4" destOrd="0" presId="urn:microsoft.com/office/officeart/2005/8/layout/chevron2"/>
    <dgm:cxn modelId="{ED5FEEA9-5F0D-4598-8CB4-7270F82742BE}" type="presParOf" srcId="{2B5A2D43-332C-4E4B-B203-397740577424}" destId="{5C5DB064-2BD4-4EEF-904F-914C4871D16F}" srcOrd="0" destOrd="0" presId="urn:microsoft.com/office/officeart/2005/8/layout/chevron2"/>
    <dgm:cxn modelId="{97234A7D-EFCD-46B6-9A1F-78F98AE03663}" type="presParOf" srcId="{2B5A2D43-332C-4E4B-B203-397740577424}" destId="{8F4A3CEB-1599-43DB-82B1-A33BD864ED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FB79CE-27C3-4235-87F0-7428846EEE4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D7AAFB8-D2BB-4851-8675-CD194D581057}">
      <dgm:prSet phldrT="[Текст]"/>
      <dgm:spPr/>
      <dgm:t>
        <a:bodyPr/>
        <a:lstStyle/>
        <a:p>
          <a:r>
            <a:rPr lang="ru-RU" b="1" dirty="0" smtClean="0"/>
            <a:t>Формы активного управления</a:t>
          </a:r>
          <a:endParaRPr lang="ru-RU" b="1" dirty="0"/>
        </a:p>
      </dgm:t>
    </dgm:pt>
    <dgm:pt modelId="{9C71F51F-8F1D-4BD7-B3F6-2306B173CB89}" type="parTrans" cxnId="{A008A59E-6A3A-4B01-815C-D1DF17B0967B}">
      <dgm:prSet/>
      <dgm:spPr/>
      <dgm:t>
        <a:bodyPr/>
        <a:lstStyle/>
        <a:p>
          <a:endParaRPr lang="ru-RU"/>
        </a:p>
      </dgm:t>
    </dgm:pt>
    <dgm:pt modelId="{A89D3C25-04F7-4103-9A0E-A0D22764B4B0}" type="sibTrans" cxnId="{A008A59E-6A3A-4B01-815C-D1DF17B0967B}">
      <dgm:prSet/>
      <dgm:spPr/>
      <dgm:t>
        <a:bodyPr/>
        <a:lstStyle/>
        <a:p>
          <a:endParaRPr lang="ru-RU"/>
        </a:p>
      </dgm:t>
    </dgm:pt>
    <dgm:pt modelId="{EDE67CA5-FD06-408D-ACAF-71E365EAAC4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Подбор чистого дохода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A97B85E-6976-4681-B89C-C737D898A17F}" type="parTrans" cxnId="{323DFBE9-7BEA-45ED-BD72-7865A1DBE0A7}">
      <dgm:prSet/>
      <dgm:spPr/>
      <dgm:t>
        <a:bodyPr/>
        <a:lstStyle/>
        <a:p>
          <a:endParaRPr lang="ru-RU"/>
        </a:p>
      </dgm:t>
    </dgm:pt>
    <dgm:pt modelId="{999728E8-A3FC-451B-8429-AF532ADF196A}" type="sibTrans" cxnId="{323DFBE9-7BEA-45ED-BD72-7865A1DBE0A7}">
      <dgm:prSet/>
      <dgm:spPr/>
      <dgm:t>
        <a:bodyPr/>
        <a:lstStyle/>
        <a:p>
          <a:endParaRPr lang="ru-RU"/>
        </a:p>
      </dgm:t>
    </dgm:pt>
    <dgm:pt modelId="{BEC823AC-933D-4F0E-A755-DA7930B1D226}">
      <dgm:prSet/>
      <dgm:spPr/>
      <dgm:t>
        <a:bodyPr/>
        <a:lstStyle/>
        <a:p>
          <a:endParaRPr lang="ru-RU"/>
        </a:p>
      </dgm:t>
    </dgm:pt>
    <dgm:pt modelId="{D21967A3-1380-46AE-822F-1528F3D11BA8}" type="parTrans" cxnId="{8430940F-BE75-4624-8F5A-57A969FDA9AA}">
      <dgm:prSet/>
      <dgm:spPr/>
      <dgm:t>
        <a:bodyPr/>
        <a:lstStyle/>
        <a:p>
          <a:endParaRPr lang="ru-RU"/>
        </a:p>
      </dgm:t>
    </dgm:pt>
    <dgm:pt modelId="{05D99FA5-3A02-4F08-9623-BCFE64DAE97B}" type="sibTrans" cxnId="{8430940F-BE75-4624-8F5A-57A969FDA9AA}">
      <dgm:prSet/>
      <dgm:spPr/>
      <dgm:t>
        <a:bodyPr/>
        <a:lstStyle/>
        <a:p>
          <a:endParaRPr lang="ru-RU"/>
        </a:p>
      </dgm:t>
    </dgm:pt>
    <dgm:pt modelId="{7A242DD0-1E0B-4A97-85F5-998C1CD8D4C0}">
      <dgm:prSet/>
      <dgm:spPr/>
      <dgm:t>
        <a:bodyPr/>
        <a:lstStyle/>
        <a:p>
          <a:endParaRPr lang="ru-RU"/>
        </a:p>
      </dgm:t>
    </dgm:pt>
    <dgm:pt modelId="{FD30ACAD-5FCD-4A15-B506-F9B1CE272341}" type="parTrans" cxnId="{5B39DA73-01CD-4C9A-A428-27E9503309DF}">
      <dgm:prSet/>
      <dgm:spPr/>
      <dgm:t>
        <a:bodyPr/>
        <a:lstStyle/>
        <a:p>
          <a:endParaRPr lang="ru-RU"/>
        </a:p>
      </dgm:t>
    </dgm:pt>
    <dgm:pt modelId="{8BD58EA3-91C9-4D19-9FE6-FF3949C6E23B}" type="sibTrans" cxnId="{5B39DA73-01CD-4C9A-A428-27E9503309DF}">
      <dgm:prSet/>
      <dgm:spPr/>
      <dgm:t>
        <a:bodyPr/>
        <a:lstStyle/>
        <a:p>
          <a:endParaRPr lang="ru-RU"/>
        </a:p>
      </dgm:t>
    </dgm:pt>
    <dgm:pt modelId="{036C6E28-1B36-4431-A1E0-EFD720866181}">
      <dgm:prSet/>
      <dgm:spPr/>
      <dgm:t>
        <a:bodyPr/>
        <a:lstStyle/>
        <a:p>
          <a:r>
            <a:rPr lang="ru-RU" dirty="0" smtClean="0"/>
            <a:t>Подмена</a:t>
          </a:r>
          <a:endParaRPr lang="ru-RU" dirty="0"/>
        </a:p>
      </dgm:t>
    </dgm:pt>
    <dgm:pt modelId="{9E291907-DC22-49FE-829D-753BFD13CD43}" type="parTrans" cxnId="{6B871BC3-51C0-4C9E-BA13-5B34AF7B1B5E}">
      <dgm:prSet/>
      <dgm:spPr/>
      <dgm:t>
        <a:bodyPr/>
        <a:lstStyle/>
        <a:p>
          <a:endParaRPr lang="ru-RU"/>
        </a:p>
      </dgm:t>
    </dgm:pt>
    <dgm:pt modelId="{713AB368-DCF9-450E-9818-1D850B9FDFE3}" type="sibTrans" cxnId="{6B871BC3-51C0-4C9E-BA13-5B34AF7B1B5E}">
      <dgm:prSet/>
      <dgm:spPr/>
      <dgm:t>
        <a:bodyPr/>
        <a:lstStyle/>
        <a:p>
          <a:endParaRPr lang="ru-RU"/>
        </a:p>
      </dgm:t>
    </dgm:pt>
    <dgm:pt modelId="{67C45780-7469-43D0-9DC1-6586FAC63B57}">
      <dgm:prSet/>
      <dgm:spPr/>
      <dgm:t>
        <a:bodyPr/>
        <a:lstStyle/>
        <a:p>
          <a:r>
            <a:rPr lang="ru-RU" dirty="0" smtClean="0"/>
            <a:t>Сектор - своп </a:t>
          </a:r>
        </a:p>
      </dgm:t>
    </dgm:pt>
    <dgm:pt modelId="{089474F8-F392-43CD-9231-FB7D57FE6AAE}" type="parTrans" cxnId="{D2C7E1DA-0F87-49E9-A79F-3F2524302E96}">
      <dgm:prSet/>
      <dgm:spPr/>
      <dgm:t>
        <a:bodyPr/>
        <a:lstStyle/>
        <a:p>
          <a:endParaRPr lang="ru-RU"/>
        </a:p>
      </dgm:t>
    </dgm:pt>
    <dgm:pt modelId="{48B66C28-515B-46D6-8379-BC1523186756}" type="sibTrans" cxnId="{D2C7E1DA-0F87-49E9-A79F-3F2524302E96}">
      <dgm:prSet/>
      <dgm:spPr/>
      <dgm:t>
        <a:bodyPr/>
        <a:lstStyle/>
        <a:p>
          <a:endParaRPr lang="ru-RU"/>
        </a:p>
      </dgm:t>
    </dgm:pt>
    <dgm:pt modelId="{BD3AAEE2-8AF4-4EE0-81B2-4F120242B8AB}">
      <dgm:prSet/>
      <dgm:spPr/>
      <dgm:t>
        <a:bodyPr/>
        <a:lstStyle/>
        <a:p>
          <a:r>
            <a:rPr lang="ru-RU" smtClean="0"/>
            <a:t>Операции, основанные на предвидении учетной ставки</a:t>
          </a:r>
          <a:endParaRPr lang="ru-RU"/>
        </a:p>
      </dgm:t>
    </dgm:pt>
    <dgm:pt modelId="{C333AB1F-6534-422E-A946-CBAA1A5B2174}" type="parTrans" cxnId="{911E4FAB-EB26-44FE-9AD1-F8E14A104344}">
      <dgm:prSet/>
      <dgm:spPr/>
      <dgm:t>
        <a:bodyPr/>
        <a:lstStyle/>
        <a:p>
          <a:endParaRPr lang="ru-RU"/>
        </a:p>
      </dgm:t>
    </dgm:pt>
    <dgm:pt modelId="{385C58E0-5DFC-44F6-A02D-DDD82BFE18E7}" type="sibTrans" cxnId="{911E4FAB-EB26-44FE-9AD1-F8E14A104344}">
      <dgm:prSet/>
      <dgm:spPr/>
      <dgm:t>
        <a:bodyPr/>
        <a:lstStyle/>
        <a:p>
          <a:endParaRPr lang="ru-RU"/>
        </a:p>
      </dgm:t>
    </dgm:pt>
    <dgm:pt modelId="{3F773430-88F2-408B-9628-FCF5BEEA0A29}" type="pres">
      <dgm:prSet presAssocID="{F0FB79CE-27C3-4235-87F0-7428846EEE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D172A-3FC5-426C-BEBE-686CB4A3D3BB}" type="pres">
      <dgm:prSet presAssocID="{BD7AAFB8-D2BB-4851-8675-CD194D581057}" presName="centerShape" presStyleLbl="node0" presStyleIdx="0" presStyleCnt="1"/>
      <dgm:spPr/>
      <dgm:t>
        <a:bodyPr/>
        <a:lstStyle/>
        <a:p>
          <a:endParaRPr lang="ru-RU"/>
        </a:p>
      </dgm:t>
    </dgm:pt>
    <dgm:pt modelId="{93EA1342-17EF-401C-872A-4D2F77400371}" type="pres">
      <dgm:prSet presAssocID="{4A97B85E-6976-4681-B89C-C737D898A17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A29A1221-4CB7-473B-9EAD-758D6B8390E4}" type="pres">
      <dgm:prSet presAssocID="{EDE67CA5-FD06-408D-ACAF-71E365EAAC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EFB3C-13AB-4509-9445-5822C7E76564}" type="pres">
      <dgm:prSet presAssocID="{9E291907-DC22-49FE-829D-753BFD13CD43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ACA1EA1F-10FE-4A47-853C-0D8D97D4DEFF}" type="pres">
      <dgm:prSet presAssocID="{036C6E28-1B36-4431-A1E0-EFD7208661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419B7-FAD0-447F-B5A0-A38FD87D238F}" type="pres">
      <dgm:prSet presAssocID="{089474F8-F392-43CD-9231-FB7D57FE6AAE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D1D99A15-EADF-4E4B-8F2E-2DC724ED7109}" type="pres">
      <dgm:prSet presAssocID="{67C45780-7469-43D0-9DC1-6586FAC63B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F825-8FE1-4BFD-AFF1-50B999C5362E}" type="pres">
      <dgm:prSet presAssocID="{C333AB1F-6534-422E-A946-CBAA1A5B217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2A264A53-4C13-4461-AC8A-17F6684A5DCA}" type="pres">
      <dgm:prSet presAssocID="{BD3AAEE2-8AF4-4EE0-81B2-4F120242B8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7E1DA-0F87-49E9-A79F-3F2524302E96}" srcId="{BD7AAFB8-D2BB-4851-8675-CD194D581057}" destId="{67C45780-7469-43D0-9DC1-6586FAC63B57}" srcOrd="2" destOrd="0" parTransId="{089474F8-F392-43CD-9231-FB7D57FE6AAE}" sibTransId="{48B66C28-515B-46D6-8379-BC1523186756}"/>
    <dgm:cxn modelId="{911E4FAB-EB26-44FE-9AD1-F8E14A104344}" srcId="{BD7AAFB8-D2BB-4851-8675-CD194D581057}" destId="{BD3AAEE2-8AF4-4EE0-81B2-4F120242B8AB}" srcOrd="3" destOrd="0" parTransId="{C333AB1F-6534-422E-A946-CBAA1A5B2174}" sibTransId="{385C58E0-5DFC-44F6-A02D-DDD82BFE18E7}"/>
    <dgm:cxn modelId="{323DFBE9-7BEA-45ED-BD72-7865A1DBE0A7}" srcId="{BD7AAFB8-D2BB-4851-8675-CD194D581057}" destId="{EDE67CA5-FD06-408D-ACAF-71E365EAAC49}" srcOrd="0" destOrd="0" parTransId="{4A97B85E-6976-4681-B89C-C737D898A17F}" sibTransId="{999728E8-A3FC-451B-8429-AF532ADF196A}"/>
    <dgm:cxn modelId="{2111C4CF-B164-4579-95DE-B7CA72F8AA6A}" type="presOf" srcId="{089474F8-F392-43CD-9231-FB7D57FE6AAE}" destId="{C93419B7-FAD0-447F-B5A0-A38FD87D238F}" srcOrd="0" destOrd="0" presId="urn:microsoft.com/office/officeart/2005/8/layout/radial4"/>
    <dgm:cxn modelId="{9B934C7B-6642-4294-AA16-75438144293C}" type="presOf" srcId="{67C45780-7469-43D0-9DC1-6586FAC63B57}" destId="{D1D99A15-EADF-4E4B-8F2E-2DC724ED7109}" srcOrd="0" destOrd="0" presId="urn:microsoft.com/office/officeart/2005/8/layout/radial4"/>
    <dgm:cxn modelId="{84361852-583C-4AB1-B29C-0B746277F91A}" type="presOf" srcId="{4A97B85E-6976-4681-B89C-C737D898A17F}" destId="{93EA1342-17EF-401C-872A-4D2F77400371}" srcOrd="0" destOrd="0" presId="urn:microsoft.com/office/officeart/2005/8/layout/radial4"/>
    <dgm:cxn modelId="{8430940F-BE75-4624-8F5A-57A969FDA9AA}" srcId="{F0FB79CE-27C3-4235-87F0-7428846EEE43}" destId="{BEC823AC-933D-4F0E-A755-DA7930B1D226}" srcOrd="2" destOrd="0" parTransId="{D21967A3-1380-46AE-822F-1528F3D11BA8}" sibTransId="{05D99FA5-3A02-4F08-9623-BCFE64DAE97B}"/>
    <dgm:cxn modelId="{5A0FF70D-9B73-4DBC-BC86-AC8C10E67B5B}" type="presOf" srcId="{F0FB79CE-27C3-4235-87F0-7428846EEE43}" destId="{3F773430-88F2-408B-9628-FCF5BEEA0A29}" srcOrd="0" destOrd="0" presId="urn:microsoft.com/office/officeart/2005/8/layout/radial4"/>
    <dgm:cxn modelId="{1FA14EFF-8071-48CF-9343-7A7FFFDA635F}" type="presOf" srcId="{BD3AAEE2-8AF4-4EE0-81B2-4F120242B8AB}" destId="{2A264A53-4C13-4461-AC8A-17F6684A5DCA}" srcOrd="0" destOrd="0" presId="urn:microsoft.com/office/officeart/2005/8/layout/radial4"/>
    <dgm:cxn modelId="{C592A767-4BDE-4851-B012-5C30C0E5EC0A}" type="presOf" srcId="{EDE67CA5-FD06-408D-ACAF-71E365EAAC49}" destId="{A29A1221-4CB7-473B-9EAD-758D6B8390E4}" srcOrd="0" destOrd="0" presId="urn:microsoft.com/office/officeart/2005/8/layout/radial4"/>
    <dgm:cxn modelId="{A5CFF618-3C6B-4415-94DF-33985E5754E7}" type="presOf" srcId="{C333AB1F-6534-422E-A946-CBAA1A5B2174}" destId="{D13BF825-8FE1-4BFD-AFF1-50B999C5362E}" srcOrd="0" destOrd="0" presId="urn:microsoft.com/office/officeart/2005/8/layout/radial4"/>
    <dgm:cxn modelId="{476EC34A-6C96-4EFD-959A-77F4238A07FE}" type="presOf" srcId="{BD7AAFB8-D2BB-4851-8675-CD194D581057}" destId="{6B0D172A-3FC5-426C-BEBE-686CB4A3D3BB}" srcOrd="0" destOrd="0" presId="urn:microsoft.com/office/officeart/2005/8/layout/radial4"/>
    <dgm:cxn modelId="{43C463F6-18C0-4ECF-8894-FC355E6847F3}" type="presOf" srcId="{036C6E28-1B36-4431-A1E0-EFD720866181}" destId="{ACA1EA1F-10FE-4A47-853C-0D8D97D4DEFF}" srcOrd="0" destOrd="0" presId="urn:microsoft.com/office/officeart/2005/8/layout/radial4"/>
    <dgm:cxn modelId="{5B39DA73-01CD-4C9A-A428-27E9503309DF}" srcId="{F0FB79CE-27C3-4235-87F0-7428846EEE43}" destId="{7A242DD0-1E0B-4A97-85F5-998C1CD8D4C0}" srcOrd="1" destOrd="0" parTransId="{FD30ACAD-5FCD-4A15-B506-F9B1CE272341}" sibTransId="{8BD58EA3-91C9-4D19-9FE6-FF3949C6E23B}"/>
    <dgm:cxn modelId="{6B871BC3-51C0-4C9E-BA13-5B34AF7B1B5E}" srcId="{BD7AAFB8-D2BB-4851-8675-CD194D581057}" destId="{036C6E28-1B36-4431-A1E0-EFD720866181}" srcOrd="1" destOrd="0" parTransId="{9E291907-DC22-49FE-829D-753BFD13CD43}" sibTransId="{713AB368-DCF9-450E-9818-1D850B9FDFE3}"/>
    <dgm:cxn modelId="{A008A59E-6A3A-4B01-815C-D1DF17B0967B}" srcId="{F0FB79CE-27C3-4235-87F0-7428846EEE43}" destId="{BD7AAFB8-D2BB-4851-8675-CD194D581057}" srcOrd="0" destOrd="0" parTransId="{9C71F51F-8F1D-4BD7-B3F6-2306B173CB89}" sibTransId="{A89D3C25-04F7-4103-9A0E-A0D22764B4B0}"/>
    <dgm:cxn modelId="{9654BF29-C07E-4955-802E-4285ABB3308A}" type="presOf" srcId="{9E291907-DC22-49FE-829D-753BFD13CD43}" destId="{E34EFB3C-13AB-4509-9445-5822C7E76564}" srcOrd="0" destOrd="0" presId="urn:microsoft.com/office/officeart/2005/8/layout/radial4"/>
    <dgm:cxn modelId="{7AA3D654-ACD7-43AF-92F0-B630A9C4AA2B}" type="presParOf" srcId="{3F773430-88F2-408B-9628-FCF5BEEA0A29}" destId="{6B0D172A-3FC5-426C-BEBE-686CB4A3D3BB}" srcOrd="0" destOrd="0" presId="urn:microsoft.com/office/officeart/2005/8/layout/radial4"/>
    <dgm:cxn modelId="{2C118390-588B-462D-9013-59F5536005DB}" type="presParOf" srcId="{3F773430-88F2-408B-9628-FCF5BEEA0A29}" destId="{93EA1342-17EF-401C-872A-4D2F77400371}" srcOrd="1" destOrd="0" presId="urn:microsoft.com/office/officeart/2005/8/layout/radial4"/>
    <dgm:cxn modelId="{92D8128D-3BAF-4F29-8239-A79E7C8FD917}" type="presParOf" srcId="{3F773430-88F2-408B-9628-FCF5BEEA0A29}" destId="{A29A1221-4CB7-473B-9EAD-758D6B8390E4}" srcOrd="2" destOrd="0" presId="urn:microsoft.com/office/officeart/2005/8/layout/radial4"/>
    <dgm:cxn modelId="{7B978F76-020E-47F6-B450-B3038F05F864}" type="presParOf" srcId="{3F773430-88F2-408B-9628-FCF5BEEA0A29}" destId="{E34EFB3C-13AB-4509-9445-5822C7E76564}" srcOrd="3" destOrd="0" presId="urn:microsoft.com/office/officeart/2005/8/layout/radial4"/>
    <dgm:cxn modelId="{6061DCD7-E12E-4352-A95F-3C953A9C5B48}" type="presParOf" srcId="{3F773430-88F2-408B-9628-FCF5BEEA0A29}" destId="{ACA1EA1F-10FE-4A47-853C-0D8D97D4DEFF}" srcOrd="4" destOrd="0" presId="urn:microsoft.com/office/officeart/2005/8/layout/radial4"/>
    <dgm:cxn modelId="{57984EC2-9170-4382-BD58-84C5735692D8}" type="presParOf" srcId="{3F773430-88F2-408B-9628-FCF5BEEA0A29}" destId="{C93419B7-FAD0-447F-B5A0-A38FD87D238F}" srcOrd="5" destOrd="0" presId="urn:microsoft.com/office/officeart/2005/8/layout/radial4"/>
    <dgm:cxn modelId="{214B69E8-34C8-4FE7-AC25-FAB142B5F4A3}" type="presParOf" srcId="{3F773430-88F2-408B-9628-FCF5BEEA0A29}" destId="{D1D99A15-EADF-4E4B-8F2E-2DC724ED7109}" srcOrd="6" destOrd="0" presId="urn:microsoft.com/office/officeart/2005/8/layout/radial4"/>
    <dgm:cxn modelId="{F017BEAD-C954-4206-A28C-F6623C67288F}" type="presParOf" srcId="{3F773430-88F2-408B-9628-FCF5BEEA0A29}" destId="{D13BF825-8FE1-4BFD-AFF1-50B999C5362E}" srcOrd="7" destOrd="0" presId="urn:microsoft.com/office/officeart/2005/8/layout/radial4"/>
    <dgm:cxn modelId="{B0B79E21-62CA-4BED-A9FE-5BCE9C6EFB86}" type="presParOf" srcId="{3F773430-88F2-408B-9628-FCF5BEEA0A29}" destId="{2A264A53-4C13-4461-AC8A-17F6684A5DC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E351E2-ADBD-402C-B438-C39C3F53EA2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E44749B1-D596-460B-8515-C348FEA1485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Стратегию компании с низкой капитализацией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BB9F7A2D-19AE-452E-8DCA-82A10B530389}" type="parTrans" cxnId="{4D0F4F31-86FF-4E88-A77B-5B59ABA18BF1}">
      <dgm:prSet/>
      <dgm:spPr/>
      <dgm:t>
        <a:bodyPr/>
        <a:lstStyle/>
        <a:p>
          <a:endParaRPr lang="ru-RU"/>
        </a:p>
      </dgm:t>
    </dgm:pt>
    <dgm:pt modelId="{D05216AE-2555-4643-98B9-F773C7745D12}" type="sibTrans" cxnId="{4D0F4F31-86FF-4E88-A77B-5B59ABA18BF1}">
      <dgm:prSet/>
      <dgm:spPr/>
      <dgm:t>
        <a:bodyPr/>
        <a:lstStyle/>
        <a:p>
          <a:endParaRPr lang="ru-RU"/>
        </a:p>
      </dgm:t>
    </dgm:pt>
    <dgm:pt modelId="{EC3CF2E5-B2EC-423B-AE94-9C7CBAC0EF3D}">
      <dgm:prSet custT="1"/>
      <dgm:spPr/>
      <dgm:t>
        <a:bodyPr/>
        <a:lstStyle/>
        <a:p>
          <a:r>
            <a:rPr lang="ru-RU" sz="1900" dirty="0" smtClean="0"/>
            <a:t> </a:t>
          </a:r>
          <a:r>
            <a:rPr lang="ru-RU" sz="2000" dirty="0" smtClean="0"/>
            <a:t>Стратегию акций роста</a:t>
          </a:r>
          <a:endParaRPr lang="ru-RU" sz="2000" dirty="0"/>
        </a:p>
      </dgm:t>
    </dgm:pt>
    <dgm:pt modelId="{D1F9333D-498C-4524-B7E0-7B8BF8E2B1A3}" type="parTrans" cxnId="{B569FB63-7BC2-47FB-93E7-0973ED6E69D2}">
      <dgm:prSet/>
      <dgm:spPr/>
      <dgm:t>
        <a:bodyPr/>
        <a:lstStyle/>
        <a:p>
          <a:endParaRPr lang="ru-RU"/>
        </a:p>
      </dgm:t>
    </dgm:pt>
    <dgm:pt modelId="{27BE318F-6601-4748-BAB8-D20536302D7A}" type="sibTrans" cxnId="{B569FB63-7BC2-47FB-93E7-0973ED6E69D2}">
      <dgm:prSet/>
      <dgm:spPr/>
      <dgm:t>
        <a:bodyPr/>
        <a:lstStyle/>
        <a:p>
          <a:endParaRPr lang="ru-RU"/>
        </a:p>
      </dgm:t>
    </dgm:pt>
    <dgm:pt modelId="{307F1847-59AF-4EAB-8058-75B44EA8A6F9}">
      <dgm:prSet custT="1"/>
      <dgm:spPr/>
      <dgm:t>
        <a:bodyPr/>
        <a:lstStyle/>
        <a:p>
          <a:r>
            <a:rPr lang="ru-RU" sz="2000" dirty="0" smtClean="0"/>
            <a:t>Стратегию недооцененных акций</a:t>
          </a:r>
          <a:endParaRPr lang="ru-RU" sz="2000" dirty="0"/>
        </a:p>
      </dgm:t>
    </dgm:pt>
    <dgm:pt modelId="{0BFB16D2-BEC9-4991-99B1-1CA6E903ABB4}" type="parTrans" cxnId="{93DF3903-F846-4B88-9B15-2EA8BB090F3B}">
      <dgm:prSet/>
      <dgm:spPr/>
      <dgm:t>
        <a:bodyPr/>
        <a:lstStyle/>
        <a:p>
          <a:endParaRPr lang="ru-RU"/>
        </a:p>
      </dgm:t>
    </dgm:pt>
    <dgm:pt modelId="{A13FE610-63F1-48B4-9485-869FAF66827E}" type="sibTrans" cxnId="{93DF3903-F846-4B88-9B15-2EA8BB090F3B}">
      <dgm:prSet/>
      <dgm:spPr/>
      <dgm:t>
        <a:bodyPr/>
        <a:lstStyle/>
        <a:p>
          <a:endParaRPr lang="ru-RU"/>
        </a:p>
      </dgm:t>
    </dgm:pt>
    <dgm:pt modelId="{C08F2AA6-4E6E-4BB9-83AB-F2C53709E221}">
      <dgm:prSet custT="1"/>
      <dgm:spPr/>
      <dgm:t>
        <a:bodyPr/>
        <a:lstStyle/>
        <a:p>
          <a:r>
            <a:rPr lang="ru-RU" sz="2000" dirty="0" smtClean="0"/>
            <a:t>Стратегию </a:t>
          </a:r>
          <a:r>
            <a:rPr lang="en-US" sz="2000" dirty="0" smtClean="0"/>
            <a:t>market timing </a:t>
          </a:r>
          <a:endParaRPr lang="ru-RU" sz="2000" dirty="0"/>
        </a:p>
      </dgm:t>
    </dgm:pt>
    <dgm:pt modelId="{6D61DEFF-D3DC-4C4C-98F9-EC7BE549E16E}" type="parTrans" cxnId="{C10B8312-EA9A-4C85-B93D-76569DBD9906}">
      <dgm:prSet/>
      <dgm:spPr/>
      <dgm:t>
        <a:bodyPr/>
        <a:lstStyle/>
        <a:p>
          <a:endParaRPr lang="ru-RU"/>
        </a:p>
      </dgm:t>
    </dgm:pt>
    <dgm:pt modelId="{9FEC97FA-40AA-4E17-A65B-750830FE86A0}" type="sibTrans" cxnId="{C10B8312-EA9A-4C85-B93D-76569DBD9906}">
      <dgm:prSet/>
      <dgm:spPr/>
      <dgm:t>
        <a:bodyPr/>
        <a:lstStyle/>
        <a:p>
          <a:endParaRPr lang="ru-RU"/>
        </a:p>
      </dgm:t>
    </dgm:pt>
    <dgm:pt modelId="{59E3C322-436D-4429-81C8-D63245090BE8}" type="pres">
      <dgm:prSet presAssocID="{3BE351E2-ADBD-402C-B438-C39C3F53EA21}" presName="linearFlow" presStyleCnt="0">
        <dgm:presLayoutVars>
          <dgm:dir/>
          <dgm:resizeHandles val="exact"/>
        </dgm:presLayoutVars>
      </dgm:prSet>
      <dgm:spPr/>
    </dgm:pt>
    <dgm:pt modelId="{04E7F7C2-235B-4D18-A14B-0D840E12AC80}" type="pres">
      <dgm:prSet presAssocID="{EC3CF2E5-B2EC-423B-AE94-9C7CBAC0EF3D}" presName="composite" presStyleCnt="0"/>
      <dgm:spPr/>
    </dgm:pt>
    <dgm:pt modelId="{B4BF2FC9-8A82-4748-8FDD-C8CEF30C1B92}" type="pres">
      <dgm:prSet presAssocID="{EC3CF2E5-B2EC-423B-AE94-9C7CBAC0EF3D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146C8C-9C1C-4A1A-886F-07A442197725}" type="pres">
      <dgm:prSet presAssocID="{EC3CF2E5-B2EC-423B-AE94-9C7CBAC0EF3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B4FDE-87B5-45D8-A45E-2E5C149BB122}" type="pres">
      <dgm:prSet presAssocID="{27BE318F-6601-4748-BAB8-D20536302D7A}" presName="spacing" presStyleCnt="0"/>
      <dgm:spPr/>
    </dgm:pt>
    <dgm:pt modelId="{5EC44FEF-37C7-4D7D-BAEA-1489C62C55D0}" type="pres">
      <dgm:prSet presAssocID="{307F1847-59AF-4EAB-8058-75B44EA8A6F9}" presName="composite" presStyleCnt="0"/>
      <dgm:spPr/>
    </dgm:pt>
    <dgm:pt modelId="{14222944-DD47-48CE-B945-B90FD4487861}" type="pres">
      <dgm:prSet presAssocID="{307F1847-59AF-4EAB-8058-75B44EA8A6F9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9E8EFD0-1CD5-4A71-8DF1-3C1C78C2D683}" type="pres">
      <dgm:prSet presAssocID="{307F1847-59AF-4EAB-8058-75B44EA8A6F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81891-A3E3-4619-8928-90C49B5EC594}" type="pres">
      <dgm:prSet presAssocID="{A13FE610-63F1-48B4-9485-869FAF66827E}" presName="spacing" presStyleCnt="0"/>
      <dgm:spPr/>
    </dgm:pt>
    <dgm:pt modelId="{5A43629F-4400-4CDB-8CB9-84CCB06A4CEC}" type="pres">
      <dgm:prSet presAssocID="{E44749B1-D596-460B-8515-C348FEA14857}" presName="composite" presStyleCnt="0"/>
      <dgm:spPr/>
    </dgm:pt>
    <dgm:pt modelId="{AA0F96FC-E764-4D1E-A250-58C8C633FB63}" type="pres">
      <dgm:prSet presAssocID="{E44749B1-D596-460B-8515-C348FEA14857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D95440-6543-41EB-B1A0-88FDECE58000}" type="pres">
      <dgm:prSet presAssocID="{E44749B1-D596-460B-8515-C348FEA1485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1848E-F14C-4A76-98F9-D38D79E6459A}" type="pres">
      <dgm:prSet presAssocID="{D05216AE-2555-4643-98B9-F773C7745D12}" presName="spacing" presStyleCnt="0"/>
      <dgm:spPr/>
    </dgm:pt>
    <dgm:pt modelId="{555CE637-926F-4F9D-99F1-164C48E21D3A}" type="pres">
      <dgm:prSet presAssocID="{C08F2AA6-4E6E-4BB9-83AB-F2C53709E221}" presName="composite" presStyleCnt="0"/>
      <dgm:spPr/>
    </dgm:pt>
    <dgm:pt modelId="{54CE4A4B-5C5A-442C-B4AB-E5A10734191A}" type="pres">
      <dgm:prSet presAssocID="{C08F2AA6-4E6E-4BB9-83AB-F2C53709E221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1E577E2-B2B7-4475-8553-BA797CE964CB}" type="pres">
      <dgm:prSet presAssocID="{C08F2AA6-4E6E-4BB9-83AB-F2C53709E22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29D9C-6A4C-49E7-9C06-6AA6DCB4DEBA}" type="presOf" srcId="{3BE351E2-ADBD-402C-B438-C39C3F53EA21}" destId="{59E3C322-436D-4429-81C8-D63245090BE8}" srcOrd="0" destOrd="0" presId="urn:microsoft.com/office/officeart/2005/8/layout/vList3"/>
    <dgm:cxn modelId="{B569FB63-7BC2-47FB-93E7-0973ED6E69D2}" srcId="{3BE351E2-ADBD-402C-B438-C39C3F53EA21}" destId="{EC3CF2E5-B2EC-423B-AE94-9C7CBAC0EF3D}" srcOrd="0" destOrd="0" parTransId="{D1F9333D-498C-4524-B7E0-7B8BF8E2B1A3}" sibTransId="{27BE318F-6601-4748-BAB8-D20536302D7A}"/>
    <dgm:cxn modelId="{AF68AF9E-3E2B-469C-AAF0-AA8010830C7C}" type="presOf" srcId="{EC3CF2E5-B2EC-423B-AE94-9C7CBAC0EF3D}" destId="{E8146C8C-9C1C-4A1A-886F-07A442197725}" srcOrd="0" destOrd="0" presId="urn:microsoft.com/office/officeart/2005/8/layout/vList3"/>
    <dgm:cxn modelId="{C10B8312-EA9A-4C85-B93D-76569DBD9906}" srcId="{3BE351E2-ADBD-402C-B438-C39C3F53EA21}" destId="{C08F2AA6-4E6E-4BB9-83AB-F2C53709E221}" srcOrd="3" destOrd="0" parTransId="{6D61DEFF-D3DC-4C4C-98F9-EC7BE549E16E}" sibTransId="{9FEC97FA-40AA-4E17-A65B-750830FE86A0}"/>
    <dgm:cxn modelId="{93DF3903-F846-4B88-9B15-2EA8BB090F3B}" srcId="{3BE351E2-ADBD-402C-B438-C39C3F53EA21}" destId="{307F1847-59AF-4EAB-8058-75B44EA8A6F9}" srcOrd="1" destOrd="0" parTransId="{0BFB16D2-BEC9-4991-99B1-1CA6E903ABB4}" sibTransId="{A13FE610-63F1-48B4-9485-869FAF66827E}"/>
    <dgm:cxn modelId="{4D0F4F31-86FF-4E88-A77B-5B59ABA18BF1}" srcId="{3BE351E2-ADBD-402C-B438-C39C3F53EA21}" destId="{E44749B1-D596-460B-8515-C348FEA14857}" srcOrd="2" destOrd="0" parTransId="{BB9F7A2D-19AE-452E-8DCA-82A10B530389}" sibTransId="{D05216AE-2555-4643-98B9-F773C7745D12}"/>
    <dgm:cxn modelId="{745DBAB2-349B-45A9-A2E4-2B02B436953E}" type="presOf" srcId="{307F1847-59AF-4EAB-8058-75B44EA8A6F9}" destId="{E9E8EFD0-1CD5-4A71-8DF1-3C1C78C2D683}" srcOrd="0" destOrd="0" presId="urn:microsoft.com/office/officeart/2005/8/layout/vList3"/>
    <dgm:cxn modelId="{92BD9991-65AF-48F1-903A-1A7F70B5FAB0}" type="presOf" srcId="{C08F2AA6-4E6E-4BB9-83AB-F2C53709E221}" destId="{71E577E2-B2B7-4475-8553-BA797CE964CB}" srcOrd="0" destOrd="0" presId="urn:microsoft.com/office/officeart/2005/8/layout/vList3"/>
    <dgm:cxn modelId="{8E9F0A1F-1F1F-47E6-AF4D-8A41B58DE9A3}" type="presOf" srcId="{E44749B1-D596-460B-8515-C348FEA14857}" destId="{47D95440-6543-41EB-B1A0-88FDECE58000}" srcOrd="0" destOrd="0" presId="urn:microsoft.com/office/officeart/2005/8/layout/vList3"/>
    <dgm:cxn modelId="{73FA9A8C-CF44-4C9C-ACDD-961D12AB89C1}" type="presParOf" srcId="{59E3C322-436D-4429-81C8-D63245090BE8}" destId="{04E7F7C2-235B-4D18-A14B-0D840E12AC80}" srcOrd="0" destOrd="0" presId="urn:microsoft.com/office/officeart/2005/8/layout/vList3"/>
    <dgm:cxn modelId="{C42BDCE2-BAAB-42C4-A240-65022C422D10}" type="presParOf" srcId="{04E7F7C2-235B-4D18-A14B-0D840E12AC80}" destId="{B4BF2FC9-8A82-4748-8FDD-C8CEF30C1B92}" srcOrd="0" destOrd="0" presId="urn:microsoft.com/office/officeart/2005/8/layout/vList3"/>
    <dgm:cxn modelId="{D305C52D-D352-41B8-A7F2-DDCEA34D2E53}" type="presParOf" srcId="{04E7F7C2-235B-4D18-A14B-0D840E12AC80}" destId="{E8146C8C-9C1C-4A1A-886F-07A442197725}" srcOrd="1" destOrd="0" presId="urn:microsoft.com/office/officeart/2005/8/layout/vList3"/>
    <dgm:cxn modelId="{C445D733-3932-42F1-BC30-8E99FBBD7798}" type="presParOf" srcId="{59E3C322-436D-4429-81C8-D63245090BE8}" destId="{1E2B4FDE-87B5-45D8-A45E-2E5C149BB122}" srcOrd="1" destOrd="0" presId="urn:microsoft.com/office/officeart/2005/8/layout/vList3"/>
    <dgm:cxn modelId="{17F57346-3D99-469E-9964-20F20FA1AB05}" type="presParOf" srcId="{59E3C322-436D-4429-81C8-D63245090BE8}" destId="{5EC44FEF-37C7-4D7D-BAEA-1489C62C55D0}" srcOrd="2" destOrd="0" presId="urn:microsoft.com/office/officeart/2005/8/layout/vList3"/>
    <dgm:cxn modelId="{5801B35F-3D34-4D72-988A-8C8AB471D42B}" type="presParOf" srcId="{5EC44FEF-37C7-4D7D-BAEA-1489C62C55D0}" destId="{14222944-DD47-48CE-B945-B90FD4487861}" srcOrd="0" destOrd="0" presId="urn:microsoft.com/office/officeart/2005/8/layout/vList3"/>
    <dgm:cxn modelId="{161FA86B-C23E-4FCE-A6C5-70BBC275B203}" type="presParOf" srcId="{5EC44FEF-37C7-4D7D-BAEA-1489C62C55D0}" destId="{E9E8EFD0-1CD5-4A71-8DF1-3C1C78C2D683}" srcOrd="1" destOrd="0" presId="urn:microsoft.com/office/officeart/2005/8/layout/vList3"/>
    <dgm:cxn modelId="{B699622D-1DA1-4128-BF9F-45733C073828}" type="presParOf" srcId="{59E3C322-436D-4429-81C8-D63245090BE8}" destId="{AED81891-A3E3-4619-8928-90C49B5EC594}" srcOrd="3" destOrd="0" presId="urn:microsoft.com/office/officeart/2005/8/layout/vList3"/>
    <dgm:cxn modelId="{4F27F5DF-DED0-4638-A516-DA98023876F7}" type="presParOf" srcId="{59E3C322-436D-4429-81C8-D63245090BE8}" destId="{5A43629F-4400-4CDB-8CB9-84CCB06A4CEC}" srcOrd="4" destOrd="0" presId="urn:microsoft.com/office/officeart/2005/8/layout/vList3"/>
    <dgm:cxn modelId="{CC9E566D-9F45-42B5-8490-C916BC1D07CD}" type="presParOf" srcId="{5A43629F-4400-4CDB-8CB9-84CCB06A4CEC}" destId="{AA0F96FC-E764-4D1E-A250-58C8C633FB63}" srcOrd="0" destOrd="0" presId="urn:microsoft.com/office/officeart/2005/8/layout/vList3"/>
    <dgm:cxn modelId="{CE90984C-95B7-43CE-9AD3-C2627D5EE706}" type="presParOf" srcId="{5A43629F-4400-4CDB-8CB9-84CCB06A4CEC}" destId="{47D95440-6543-41EB-B1A0-88FDECE58000}" srcOrd="1" destOrd="0" presId="urn:microsoft.com/office/officeart/2005/8/layout/vList3"/>
    <dgm:cxn modelId="{7FD6C8C0-54DE-4C4E-B123-93F265DD96CC}" type="presParOf" srcId="{59E3C322-436D-4429-81C8-D63245090BE8}" destId="{47C1848E-F14C-4A76-98F9-D38D79E6459A}" srcOrd="5" destOrd="0" presId="urn:microsoft.com/office/officeart/2005/8/layout/vList3"/>
    <dgm:cxn modelId="{FE88A6FC-115F-4A5E-B942-F9A6CB9A8DBE}" type="presParOf" srcId="{59E3C322-436D-4429-81C8-D63245090BE8}" destId="{555CE637-926F-4F9D-99F1-164C48E21D3A}" srcOrd="6" destOrd="0" presId="urn:microsoft.com/office/officeart/2005/8/layout/vList3"/>
    <dgm:cxn modelId="{5C6A7032-E0C2-4A18-8AF3-767268DE3A76}" type="presParOf" srcId="{555CE637-926F-4F9D-99F1-164C48E21D3A}" destId="{54CE4A4B-5C5A-442C-B4AB-E5A10734191A}" srcOrd="0" destOrd="0" presId="urn:microsoft.com/office/officeart/2005/8/layout/vList3"/>
    <dgm:cxn modelId="{4FDE8946-04DA-41B3-87CE-55062BD5566E}" type="presParOf" srcId="{555CE637-926F-4F9D-99F1-164C48E21D3A}" destId="{71E577E2-B2B7-4475-8553-BA797CE964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44B2CE-5673-4A39-B3C6-ED21893C8E6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7BEF36F-9CF2-439E-84EB-21FF08588DB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Стратегия принятия кредитного риска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0707FF11-97CD-41E9-B17A-B654615EAF2C}" type="parTrans" cxnId="{74BF539B-21F6-43A1-A87B-565FE64ABCFA}">
      <dgm:prSet/>
      <dgm:spPr/>
      <dgm:t>
        <a:bodyPr/>
        <a:lstStyle/>
        <a:p>
          <a:endParaRPr lang="ru-RU"/>
        </a:p>
      </dgm:t>
    </dgm:pt>
    <dgm:pt modelId="{D7702567-5899-4443-9CC1-B2484C323BEC}" type="sibTrans" cxnId="{74BF539B-21F6-43A1-A87B-565FE64ABCFA}">
      <dgm:prSet/>
      <dgm:spPr/>
      <dgm:t>
        <a:bodyPr/>
        <a:lstStyle/>
        <a:p>
          <a:endParaRPr lang="ru-RU"/>
        </a:p>
      </dgm:t>
    </dgm:pt>
    <dgm:pt modelId="{8D7493B9-12C1-4FEE-939C-6A41F1E97FB5}">
      <dgm:prSet custT="1"/>
      <dgm:spPr/>
      <dgm:t>
        <a:bodyPr/>
        <a:lstStyle/>
        <a:p>
          <a:r>
            <a:rPr lang="ru-RU" sz="2400" dirty="0" smtClean="0"/>
            <a:t>Стратегия «</a:t>
          </a:r>
          <a:r>
            <a:rPr lang="en-US" sz="2400" dirty="0" smtClean="0"/>
            <a:t>market timing»</a:t>
          </a:r>
          <a:endParaRPr lang="ru-RU" sz="2400" dirty="0"/>
        </a:p>
      </dgm:t>
    </dgm:pt>
    <dgm:pt modelId="{871C1AAC-F60F-4B7B-A522-A493757C50B7}" type="parTrans" cxnId="{438BBBA6-FB57-41FA-B151-D90762350B3D}">
      <dgm:prSet/>
      <dgm:spPr/>
      <dgm:t>
        <a:bodyPr/>
        <a:lstStyle/>
        <a:p>
          <a:endParaRPr lang="ru-RU"/>
        </a:p>
      </dgm:t>
    </dgm:pt>
    <dgm:pt modelId="{30609338-8160-4F33-93D0-6117B5963957}" type="sibTrans" cxnId="{438BBBA6-FB57-41FA-B151-D90762350B3D}">
      <dgm:prSet/>
      <dgm:spPr/>
      <dgm:t>
        <a:bodyPr/>
        <a:lstStyle/>
        <a:p>
          <a:endParaRPr lang="ru-RU"/>
        </a:p>
      </dgm:t>
    </dgm:pt>
    <dgm:pt modelId="{6B208498-35C1-4A02-AE07-266962B38926}">
      <dgm:prSet custT="1"/>
      <dgm:spPr/>
      <dgm:t>
        <a:bodyPr/>
        <a:lstStyle/>
        <a:p>
          <a:r>
            <a:rPr lang="ru-RU" sz="2400" dirty="0" smtClean="0"/>
            <a:t>Стратегия выбора сектора</a:t>
          </a:r>
          <a:endParaRPr lang="ru-RU" sz="2400" dirty="0"/>
        </a:p>
      </dgm:t>
    </dgm:pt>
    <dgm:pt modelId="{418D53D6-F0AA-4CE7-8E5A-4C3E127A1D14}" type="parTrans" cxnId="{1116A1EB-D9FA-4211-A9F8-C0AC0FC26466}">
      <dgm:prSet/>
      <dgm:spPr/>
      <dgm:t>
        <a:bodyPr/>
        <a:lstStyle/>
        <a:p>
          <a:endParaRPr lang="ru-RU"/>
        </a:p>
      </dgm:t>
    </dgm:pt>
    <dgm:pt modelId="{9A93C7F1-3A4D-456B-8938-BC24CB17F930}" type="sibTrans" cxnId="{1116A1EB-D9FA-4211-A9F8-C0AC0FC26466}">
      <dgm:prSet/>
      <dgm:spPr/>
      <dgm:t>
        <a:bodyPr/>
        <a:lstStyle/>
        <a:p>
          <a:endParaRPr lang="ru-RU"/>
        </a:p>
      </dgm:t>
    </dgm:pt>
    <dgm:pt modelId="{8418E265-3ECE-4630-B40A-FDE5E3D6A39B}">
      <dgm:prSet custT="1"/>
      <dgm:spPr/>
      <dgm:t>
        <a:bodyPr/>
        <a:lstStyle/>
        <a:p>
          <a:r>
            <a:rPr lang="ru-RU" sz="2400" dirty="0" smtClean="0"/>
            <a:t>Стратегия иммунизации портфеля облигаций</a:t>
          </a:r>
          <a:endParaRPr lang="ru-RU" sz="2400" dirty="0"/>
        </a:p>
      </dgm:t>
    </dgm:pt>
    <dgm:pt modelId="{45FBDD00-F51A-4788-8AA3-565D457B1BED}" type="parTrans" cxnId="{F84A9430-41E6-47E7-A700-B6F4A6E445F3}">
      <dgm:prSet/>
      <dgm:spPr/>
      <dgm:t>
        <a:bodyPr/>
        <a:lstStyle/>
        <a:p>
          <a:endParaRPr lang="ru-RU"/>
        </a:p>
      </dgm:t>
    </dgm:pt>
    <dgm:pt modelId="{207BF057-2657-45FD-AEE4-D93E67FA16A5}" type="sibTrans" cxnId="{F84A9430-41E6-47E7-A700-B6F4A6E445F3}">
      <dgm:prSet/>
      <dgm:spPr/>
      <dgm:t>
        <a:bodyPr/>
        <a:lstStyle/>
        <a:p>
          <a:endParaRPr lang="ru-RU"/>
        </a:p>
      </dgm:t>
    </dgm:pt>
    <dgm:pt modelId="{6625FB2F-6240-47CF-9214-706C86747D3F}" type="pres">
      <dgm:prSet presAssocID="{F444B2CE-5673-4A39-B3C6-ED21893C8E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7F921-FB87-49BF-A245-CFFC52CA63E4}" type="pres">
      <dgm:prSet presAssocID="{8D7493B9-12C1-4FEE-939C-6A41F1E97FB5}" presName="parentLin" presStyleCnt="0"/>
      <dgm:spPr/>
    </dgm:pt>
    <dgm:pt modelId="{A81FC98C-C833-4498-BD62-B73939BF0ED0}" type="pres">
      <dgm:prSet presAssocID="{8D7493B9-12C1-4FEE-939C-6A41F1E97FB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01DFC8-57D5-41C4-8200-A7BB6C8189F2}" type="pres">
      <dgm:prSet presAssocID="{8D7493B9-12C1-4FEE-939C-6A41F1E97FB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1259F-79F8-4CFD-B1B9-BFABD85CEDAA}" type="pres">
      <dgm:prSet presAssocID="{8D7493B9-12C1-4FEE-939C-6A41F1E97FB5}" presName="negativeSpace" presStyleCnt="0"/>
      <dgm:spPr/>
    </dgm:pt>
    <dgm:pt modelId="{87723B52-8CC8-4D04-A047-0D1D851A67AB}" type="pres">
      <dgm:prSet presAssocID="{8D7493B9-12C1-4FEE-939C-6A41F1E97FB5}" presName="childText" presStyleLbl="conFgAcc1" presStyleIdx="0" presStyleCnt="4">
        <dgm:presLayoutVars>
          <dgm:bulletEnabled val="1"/>
        </dgm:presLayoutVars>
      </dgm:prSet>
      <dgm:spPr/>
    </dgm:pt>
    <dgm:pt modelId="{E8476E70-1E38-4D4F-88F2-3FB7022D1B0B}" type="pres">
      <dgm:prSet presAssocID="{30609338-8160-4F33-93D0-6117B5963957}" presName="spaceBetweenRectangles" presStyleCnt="0"/>
      <dgm:spPr/>
    </dgm:pt>
    <dgm:pt modelId="{3EC6261D-DDFF-4CA7-80B7-B9A4AA490CB7}" type="pres">
      <dgm:prSet presAssocID="{6B208498-35C1-4A02-AE07-266962B38926}" presName="parentLin" presStyleCnt="0"/>
      <dgm:spPr/>
    </dgm:pt>
    <dgm:pt modelId="{5ECEB0C6-7731-4327-955B-956E975841DA}" type="pres">
      <dgm:prSet presAssocID="{6B208498-35C1-4A02-AE07-266962B3892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EB85CE-DE74-4EFF-9B4B-8D2F6377B2FB}" type="pres">
      <dgm:prSet presAssocID="{6B208498-35C1-4A02-AE07-266962B3892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E9A9B-9AFC-47AA-93B6-6FC1C5CA04FE}" type="pres">
      <dgm:prSet presAssocID="{6B208498-35C1-4A02-AE07-266962B38926}" presName="negativeSpace" presStyleCnt="0"/>
      <dgm:spPr/>
    </dgm:pt>
    <dgm:pt modelId="{7F28DFEA-CC6D-4DE3-95F1-22C4ABF2BF7F}" type="pres">
      <dgm:prSet presAssocID="{6B208498-35C1-4A02-AE07-266962B38926}" presName="childText" presStyleLbl="conFgAcc1" presStyleIdx="1" presStyleCnt="4">
        <dgm:presLayoutVars>
          <dgm:bulletEnabled val="1"/>
        </dgm:presLayoutVars>
      </dgm:prSet>
      <dgm:spPr/>
    </dgm:pt>
    <dgm:pt modelId="{FFB354FB-090A-4077-A445-089C562802CD}" type="pres">
      <dgm:prSet presAssocID="{9A93C7F1-3A4D-456B-8938-BC24CB17F930}" presName="spaceBetweenRectangles" presStyleCnt="0"/>
      <dgm:spPr/>
    </dgm:pt>
    <dgm:pt modelId="{8E81C705-6DCB-47FC-8483-16A4B9C345FA}" type="pres">
      <dgm:prSet presAssocID="{D7BEF36F-9CF2-439E-84EB-21FF08588DB4}" presName="parentLin" presStyleCnt="0"/>
      <dgm:spPr/>
    </dgm:pt>
    <dgm:pt modelId="{E4C6BFA3-2AC1-4560-912B-B094DC426F44}" type="pres">
      <dgm:prSet presAssocID="{D7BEF36F-9CF2-439E-84EB-21FF08588DB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8A2B7A6-B571-451B-97CE-CB9DBB7B61E7}" type="pres">
      <dgm:prSet presAssocID="{D7BEF36F-9CF2-439E-84EB-21FF08588D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FA804-90DD-4FAC-B494-8D5D6C814753}" type="pres">
      <dgm:prSet presAssocID="{D7BEF36F-9CF2-439E-84EB-21FF08588DB4}" presName="negativeSpace" presStyleCnt="0"/>
      <dgm:spPr/>
    </dgm:pt>
    <dgm:pt modelId="{300C0456-702C-4F6E-8F28-02D0C1D9CFB3}" type="pres">
      <dgm:prSet presAssocID="{D7BEF36F-9CF2-439E-84EB-21FF08588DB4}" presName="childText" presStyleLbl="conFgAcc1" presStyleIdx="2" presStyleCnt="4">
        <dgm:presLayoutVars>
          <dgm:bulletEnabled val="1"/>
        </dgm:presLayoutVars>
      </dgm:prSet>
      <dgm:spPr/>
    </dgm:pt>
    <dgm:pt modelId="{A4BB3FF4-746D-47E0-B158-5C0E2EC47CA8}" type="pres">
      <dgm:prSet presAssocID="{D7702567-5899-4443-9CC1-B2484C323BEC}" presName="spaceBetweenRectangles" presStyleCnt="0"/>
      <dgm:spPr/>
    </dgm:pt>
    <dgm:pt modelId="{4E6E809C-7CE5-47F0-9CBE-25F261FAC53D}" type="pres">
      <dgm:prSet presAssocID="{8418E265-3ECE-4630-B40A-FDE5E3D6A39B}" presName="parentLin" presStyleCnt="0"/>
      <dgm:spPr/>
    </dgm:pt>
    <dgm:pt modelId="{3FC85357-DCA5-4AEA-B45D-C9BB1A5BF6A2}" type="pres">
      <dgm:prSet presAssocID="{8418E265-3ECE-4630-B40A-FDE5E3D6A39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B8ECACB-B44C-48BD-8E7C-9F918CC5F4B7}" type="pres">
      <dgm:prSet presAssocID="{8418E265-3ECE-4630-B40A-FDE5E3D6A3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9C48F-6490-4E75-BD25-383EB676334D}" type="pres">
      <dgm:prSet presAssocID="{8418E265-3ECE-4630-B40A-FDE5E3D6A39B}" presName="negativeSpace" presStyleCnt="0"/>
      <dgm:spPr/>
    </dgm:pt>
    <dgm:pt modelId="{CDF9B975-2141-4345-A34E-9AA02B7203F5}" type="pres">
      <dgm:prSet presAssocID="{8418E265-3ECE-4630-B40A-FDE5E3D6A3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FDB8D4-EABD-4DC3-865F-746AE50A697B}" type="presOf" srcId="{D7BEF36F-9CF2-439E-84EB-21FF08588DB4}" destId="{48A2B7A6-B571-451B-97CE-CB9DBB7B61E7}" srcOrd="1" destOrd="0" presId="urn:microsoft.com/office/officeart/2005/8/layout/list1"/>
    <dgm:cxn modelId="{CB4F9AA7-BA18-4A2F-B503-7211A087C84C}" type="presOf" srcId="{F444B2CE-5673-4A39-B3C6-ED21893C8E6F}" destId="{6625FB2F-6240-47CF-9214-706C86747D3F}" srcOrd="0" destOrd="0" presId="urn:microsoft.com/office/officeart/2005/8/layout/list1"/>
    <dgm:cxn modelId="{C9943C77-7B7A-4AF0-8FEC-4D73928FFED9}" type="presOf" srcId="{D7BEF36F-9CF2-439E-84EB-21FF08588DB4}" destId="{E4C6BFA3-2AC1-4560-912B-B094DC426F44}" srcOrd="0" destOrd="0" presId="urn:microsoft.com/office/officeart/2005/8/layout/list1"/>
    <dgm:cxn modelId="{7D60DFDA-B898-41AD-959B-F56660A12AB1}" type="presOf" srcId="{8418E265-3ECE-4630-B40A-FDE5E3D6A39B}" destId="{3FC85357-DCA5-4AEA-B45D-C9BB1A5BF6A2}" srcOrd="0" destOrd="0" presId="urn:microsoft.com/office/officeart/2005/8/layout/list1"/>
    <dgm:cxn modelId="{34153FD8-EBE4-40D8-AF2B-7A537A3C37BB}" type="presOf" srcId="{6B208498-35C1-4A02-AE07-266962B38926}" destId="{05EB85CE-DE74-4EFF-9B4B-8D2F6377B2FB}" srcOrd="1" destOrd="0" presId="urn:microsoft.com/office/officeart/2005/8/layout/list1"/>
    <dgm:cxn modelId="{D93E1504-7283-41F9-A773-14C32A43C913}" type="presOf" srcId="{8418E265-3ECE-4630-B40A-FDE5E3D6A39B}" destId="{EB8ECACB-B44C-48BD-8E7C-9F918CC5F4B7}" srcOrd="1" destOrd="0" presId="urn:microsoft.com/office/officeart/2005/8/layout/list1"/>
    <dgm:cxn modelId="{438BBBA6-FB57-41FA-B151-D90762350B3D}" srcId="{F444B2CE-5673-4A39-B3C6-ED21893C8E6F}" destId="{8D7493B9-12C1-4FEE-939C-6A41F1E97FB5}" srcOrd="0" destOrd="0" parTransId="{871C1AAC-F60F-4B7B-A522-A493757C50B7}" sibTransId="{30609338-8160-4F33-93D0-6117B5963957}"/>
    <dgm:cxn modelId="{636B0769-7B6C-41E2-A304-4612C3F844DB}" type="presOf" srcId="{8D7493B9-12C1-4FEE-939C-6A41F1E97FB5}" destId="{A81FC98C-C833-4498-BD62-B73939BF0ED0}" srcOrd="0" destOrd="0" presId="urn:microsoft.com/office/officeart/2005/8/layout/list1"/>
    <dgm:cxn modelId="{1F0B9717-4F71-49F8-A159-CB802519576E}" type="presOf" srcId="{8D7493B9-12C1-4FEE-939C-6A41F1E97FB5}" destId="{2101DFC8-57D5-41C4-8200-A7BB6C8189F2}" srcOrd="1" destOrd="0" presId="urn:microsoft.com/office/officeart/2005/8/layout/list1"/>
    <dgm:cxn modelId="{CA73E1B3-8CFA-47A0-AC21-7A3497A8DB5A}" type="presOf" srcId="{6B208498-35C1-4A02-AE07-266962B38926}" destId="{5ECEB0C6-7731-4327-955B-956E975841DA}" srcOrd="0" destOrd="0" presId="urn:microsoft.com/office/officeart/2005/8/layout/list1"/>
    <dgm:cxn modelId="{1116A1EB-D9FA-4211-A9F8-C0AC0FC26466}" srcId="{F444B2CE-5673-4A39-B3C6-ED21893C8E6F}" destId="{6B208498-35C1-4A02-AE07-266962B38926}" srcOrd="1" destOrd="0" parTransId="{418D53D6-F0AA-4CE7-8E5A-4C3E127A1D14}" sibTransId="{9A93C7F1-3A4D-456B-8938-BC24CB17F930}"/>
    <dgm:cxn modelId="{74BF539B-21F6-43A1-A87B-565FE64ABCFA}" srcId="{F444B2CE-5673-4A39-B3C6-ED21893C8E6F}" destId="{D7BEF36F-9CF2-439E-84EB-21FF08588DB4}" srcOrd="2" destOrd="0" parTransId="{0707FF11-97CD-41E9-B17A-B654615EAF2C}" sibTransId="{D7702567-5899-4443-9CC1-B2484C323BEC}"/>
    <dgm:cxn modelId="{F84A9430-41E6-47E7-A700-B6F4A6E445F3}" srcId="{F444B2CE-5673-4A39-B3C6-ED21893C8E6F}" destId="{8418E265-3ECE-4630-B40A-FDE5E3D6A39B}" srcOrd="3" destOrd="0" parTransId="{45FBDD00-F51A-4788-8AA3-565D457B1BED}" sibTransId="{207BF057-2657-45FD-AEE4-D93E67FA16A5}"/>
    <dgm:cxn modelId="{C3287BA2-0FBC-438B-89E9-7251ED0B8951}" type="presParOf" srcId="{6625FB2F-6240-47CF-9214-706C86747D3F}" destId="{4307F921-FB87-49BF-A245-CFFC52CA63E4}" srcOrd="0" destOrd="0" presId="urn:microsoft.com/office/officeart/2005/8/layout/list1"/>
    <dgm:cxn modelId="{D9519E79-B1DB-4CC3-91F2-7410AFC588ED}" type="presParOf" srcId="{4307F921-FB87-49BF-A245-CFFC52CA63E4}" destId="{A81FC98C-C833-4498-BD62-B73939BF0ED0}" srcOrd="0" destOrd="0" presId="urn:microsoft.com/office/officeart/2005/8/layout/list1"/>
    <dgm:cxn modelId="{22089E39-C39B-4F0D-9A0B-C0F583FC45B6}" type="presParOf" srcId="{4307F921-FB87-49BF-A245-CFFC52CA63E4}" destId="{2101DFC8-57D5-41C4-8200-A7BB6C8189F2}" srcOrd="1" destOrd="0" presId="urn:microsoft.com/office/officeart/2005/8/layout/list1"/>
    <dgm:cxn modelId="{9FE6D893-CE5B-4206-8607-46605CAC0CE7}" type="presParOf" srcId="{6625FB2F-6240-47CF-9214-706C86747D3F}" destId="{7A11259F-79F8-4CFD-B1B9-BFABD85CEDAA}" srcOrd="1" destOrd="0" presId="urn:microsoft.com/office/officeart/2005/8/layout/list1"/>
    <dgm:cxn modelId="{70D457AF-AAF7-4192-BB52-34084F1A4A56}" type="presParOf" srcId="{6625FB2F-6240-47CF-9214-706C86747D3F}" destId="{87723B52-8CC8-4D04-A047-0D1D851A67AB}" srcOrd="2" destOrd="0" presId="urn:microsoft.com/office/officeart/2005/8/layout/list1"/>
    <dgm:cxn modelId="{6BDA235A-C2D9-4285-9031-87DE42ABACAC}" type="presParOf" srcId="{6625FB2F-6240-47CF-9214-706C86747D3F}" destId="{E8476E70-1E38-4D4F-88F2-3FB7022D1B0B}" srcOrd="3" destOrd="0" presId="urn:microsoft.com/office/officeart/2005/8/layout/list1"/>
    <dgm:cxn modelId="{CD2E732D-7508-419A-8D33-E6C60A2C4F88}" type="presParOf" srcId="{6625FB2F-6240-47CF-9214-706C86747D3F}" destId="{3EC6261D-DDFF-4CA7-80B7-B9A4AA490CB7}" srcOrd="4" destOrd="0" presId="urn:microsoft.com/office/officeart/2005/8/layout/list1"/>
    <dgm:cxn modelId="{C3EA1324-7B8C-47A8-A1E0-3FC3E11A8773}" type="presParOf" srcId="{3EC6261D-DDFF-4CA7-80B7-B9A4AA490CB7}" destId="{5ECEB0C6-7731-4327-955B-956E975841DA}" srcOrd="0" destOrd="0" presId="urn:microsoft.com/office/officeart/2005/8/layout/list1"/>
    <dgm:cxn modelId="{152A8491-BBEB-4E14-83E6-B7E4132CD649}" type="presParOf" srcId="{3EC6261D-DDFF-4CA7-80B7-B9A4AA490CB7}" destId="{05EB85CE-DE74-4EFF-9B4B-8D2F6377B2FB}" srcOrd="1" destOrd="0" presId="urn:microsoft.com/office/officeart/2005/8/layout/list1"/>
    <dgm:cxn modelId="{BBB24581-318C-46BF-BB43-6A63DA04BECF}" type="presParOf" srcId="{6625FB2F-6240-47CF-9214-706C86747D3F}" destId="{B79E9A9B-9AFC-47AA-93B6-6FC1C5CA04FE}" srcOrd="5" destOrd="0" presId="urn:microsoft.com/office/officeart/2005/8/layout/list1"/>
    <dgm:cxn modelId="{3FA7D762-4C89-4B9D-9452-0E6F4B4CED0C}" type="presParOf" srcId="{6625FB2F-6240-47CF-9214-706C86747D3F}" destId="{7F28DFEA-CC6D-4DE3-95F1-22C4ABF2BF7F}" srcOrd="6" destOrd="0" presId="urn:microsoft.com/office/officeart/2005/8/layout/list1"/>
    <dgm:cxn modelId="{07F82D6C-82E0-4B7C-8D7C-BBDCB5D497B8}" type="presParOf" srcId="{6625FB2F-6240-47CF-9214-706C86747D3F}" destId="{FFB354FB-090A-4077-A445-089C562802CD}" srcOrd="7" destOrd="0" presId="urn:microsoft.com/office/officeart/2005/8/layout/list1"/>
    <dgm:cxn modelId="{EB6FC0B1-2D0C-46E5-ADF9-EBB488C8DCFB}" type="presParOf" srcId="{6625FB2F-6240-47CF-9214-706C86747D3F}" destId="{8E81C705-6DCB-47FC-8483-16A4B9C345FA}" srcOrd="8" destOrd="0" presId="urn:microsoft.com/office/officeart/2005/8/layout/list1"/>
    <dgm:cxn modelId="{A2664BE7-A51C-4362-AD48-02A8BF861359}" type="presParOf" srcId="{8E81C705-6DCB-47FC-8483-16A4B9C345FA}" destId="{E4C6BFA3-2AC1-4560-912B-B094DC426F44}" srcOrd="0" destOrd="0" presId="urn:microsoft.com/office/officeart/2005/8/layout/list1"/>
    <dgm:cxn modelId="{30CB255B-BF81-4EA8-8267-649387ABFD43}" type="presParOf" srcId="{8E81C705-6DCB-47FC-8483-16A4B9C345FA}" destId="{48A2B7A6-B571-451B-97CE-CB9DBB7B61E7}" srcOrd="1" destOrd="0" presId="urn:microsoft.com/office/officeart/2005/8/layout/list1"/>
    <dgm:cxn modelId="{22C9D6EA-C97C-404C-BB77-DC9A0E7A7775}" type="presParOf" srcId="{6625FB2F-6240-47CF-9214-706C86747D3F}" destId="{A94FA804-90DD-4FAC-B494-8D5D6C814753}" srcOrd="9" destOrd="0" presId="urn:microsoft.com/office/officeart/2005/8/layout/list1"/>
    <dgm:cxn modelId="{29B5DB5C-AFC7-4A08-89A1-F38D48A8413B}" type="presParOf" srcId="{6625FB2F-6240-47CF-9214-706C86747D3F}" destId="{300C0456-702C-4F6E-8F28-02D0C1D9CFB3}" srcOrd="10" destOrd="0" presId="urn:microsoft.com/office/officeart/2005/8/layout/list1"/>
    <dgm:cxn modelId="{87FAE106-9150-4731-92FB-1880BE6BF90E}" type="presParOf" srcId="{6625FB2F-6240-47CF-9214-706C86747D3F}" destId="{A4BB3FF4-746D-47E0-B158-5C0E2EC47CA8}" srcOrd="11" destOrd="0" presId="urn:microsoft.com/office/officeart/2005/8/layout/list1"/>
    <dgm:cxn modelId="{6829EBE8-30A3-405F-A5FB-82A65C0DB980}" type="presParOf" srcId="{6625FB2F-6240-47CF-9214-706C86747D3F}" destId="{4E6E809C-7CE5-47F0-9CBE-25F261FAC53D}" srcOrd="12" destOrd="0" presId="urn:microsoft.com/office/officeart/2005/8/layout/list1"/>
    <dgm:cxn modelId="{960DA6F6-A4A7-4ED0-B6E3-BD7F92FEC9F0}" type="presParOf" srcId="{4E6E809C-7CE5-47F0-9CBE-25F261FAC53D}" destId="{3FC85357-DCA5-4AEA-B45D-C9BB1A5BF6A2}" srcOrd="0" destOrd="0" presId="urn:microsoft.com/office/officeart/2005/8/layout/list1"/>
    <dgm:cxn modelId="{C9B072DF-51E9-42B3-ABC1-438FC2856525}" type="presParOf" srcId="{4E6E809C-7CE5-47F0-9CBE-25F261FAC53D}" destId="{EB8ECACB-B44C-48BD-8E7C-9F918CC5F4B7}" srcOrd="1" destOrd="0" presId="urn:microsoft.com/office/officeart/2005/8/layout/list1"/>
    <dgm:cxn modelId="{4805E79B-F344-4892-9E27-1145AB963EC4}" type="presParOf" srcId="{6625FB2F-6240-47CF-9214-706C86747D3F}" destId="{D5F9C48F-6490-4E75-BD25-383EB676334D}" srcOrd="13" destOrd="0" presId="urn:microsoft.com/office/officeart/2005/8/layout/list1"/>
    <dgm:cxn modelId="{C74DE671-507F-4EB8-9B2F-B7020AC020BA}" type="presParOf" srcId="{6625FB2F-6240-47CF-9214-706C86747D3F}" destId="{CDF9B975-2141-4345-A34E-9AA02B7203F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057F9-7BE7-4F6B-AEF4-111A723F9787}">
      <dsp:nvSpPr>
        <dsp:cNvPr id="0" name=""/>
        <dsp:cNvSpPr/>
      </dsp:nvSpPr>
      <dsp:spPr>
        <a:xfrm>
          <a:off x="561707" y="275831"/>
          <a:ext cx="7534705" cy="62941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Виды портфелей</a:t>
          </a:r>
          <a:endParaRPr lang="ru-RU" sz="2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142" y="294266"/>
        <a:ext cx="7497835" cy="592547"/>
      </dsp:txXfrm>
    </dsp:sp>
    <dsp:sp modelId="{B678ACBD-AD7E-41C2-81F3-5C007C58B1A2}">
      <dsp:nvSpPr>
        <dsp:cNvPr id="0" name=""/>
        <dsp:cNvSpPr/>
      </dsp:nvSpPr>
      <dsp:spPr>
        <a:xfrm>
          <a:off x="1490694" y="905248"/>
          <a:ext cx="2838365" cy="890311"/>
        </a:xfrm>
        <a:custGeom>
          <a:avLst/>
          <a:gdLst/>
          <a:ahLst/>
          <a:cxnLst/>
          <a:rect l="0" t="0" r="0" b="0"/>
          <a:pathLst>
            <a:path>
              <a:moveTo>
                <a:pt x="2838365" y="0"/>
              </a:moveTo>
              <a:lnTo>
                <a:pt x="2838365" y="445155"/>
              </a:lnTo>
              <a:lnTo>
                <a:pt x="0" y="445155"/>
              </a:lnTo>
              <a:lnTo>
                <a:pt x="0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05DC3-C8FB-4BAE-88A1-B4B0A5B094F5}">
      <dsp:nvSpPr>
        <dsp:cNvPr id="0" name=""/>
        <dsp:cNvSpPr/>
      </dsp:nvSpPr>
      <dsp:spPr>
        <a:xfrm>
          <a:off x="3283" y="1795560"/>
          <a:ext cx="2974822" cy="13937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Консервативный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(надежный, но </a:t>
          </a:r>
          <a:r>
            <a:rPr lang="ru-RU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низкодоходный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04" y="1836381"/>
        <a:ext cx="2893180" cy="1312094"/>
      </dsp:txXfrm>
    </dsp:sp>
    <dsp:sp modelId="{8BEC992F-F60B-447A-8248-3850DAA0BF1C}">
      <dsp:nvSpPr>
        <dsp:cNvPr id="0" name=""/>
        <dsp:cNvSpPr/>
      </dsp:nvSpPr>
      <dsp:spPr>
        <a:xfrm>
          <a:off x="4329059" y="905248"/>
          <a:ext cx="314474" cy="89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55"/>
              </a:lnTo>
              <a:lnTo>
                <a:pt x="314474" y="445155"/>
              </a:lnTo>
              <a:lnTo>
                <a:pt x="314474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0118B-0F64-4360-9562-8FE824F9A7B8}">
      <dsp:nvSpPr>
        <dsp:cNvPr id="0" name=""/>
        <dsp:cNvSpPr/>
      </dsp:nvSpPr>
      <dsp:spPr>
        <a:xfrm>
          <a:off x="3442035" y="1795560"/>
          <a:ext cx="2402998" cy="21409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Умеренный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(при умеренном риске средняя доходность)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4742" y="1858267"/>
        <a:ext cx="2277584" cy="2015557"/>
      </dsp:txXfrm>
    </dsp:sp>
    <dsp:sp modelId="{A75B8331-A4EC-4A01-A5B6-1931AD2A616E}">
      <dsp:nvSpPr>
        <dsp:cNvPr id="0" name=""/>
        <dsp:cNvSpPr/>
      </dsp:nvSpPr>
      <dsp:spPr>
        <a:xfrm>
          <a:off x="4329059" y="905248"/>
          <a:ext cx="3069208" cy="89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155"/>
              </a:lnTo>
              <a:lnTo>
                <a:pt x="3069208" y="445155"/>
              </a:lnTo>
              <a:lnTo>
                <a:pt x="3069208" y="890311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E1264-80B3-4F4B-9C4B-BFFDDCB3C31D}">
      <dsp:nvSpPr>
        <dsp:cNvPr id="0" name=""/>
        <dsp:cNvSpPr/>
      </dsp:nvSpPr>
      <dsp:spPr>
        <a:xfrm>
          <a:off x="6308962" y="1795560"/>
          <a:ext cx="2178611" cy="18866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Агрессивная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(рисковый, но высоко доходный)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4220" y="1850818"/>
        <a:ext cx="2068095" cy="17761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11116-D206-4C8E-83B0-1CDB9445EC45}">
      <dsp:nvSpPr>
        <dsp:cNvPr id="0" name=""/>
        <dsp:cNvSpPr/>
      </dsp:nvSpPr>
      <dsp:spPr>
        <a:xfrm>
          <a:off x="0" y="0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Оценка инвестиционной привлекательности активов;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0"/>
        <a:ext cx="6880004" cy="839837"/>
      </dsp:txXfrm>
    </dsp:sp>
    <dsp:sp modelId="{4FBC9ABC-6272-4D5E-832D-562E0876F0E3}">
      <dsp:nvSpPr>
        <dsp:cNvPr id="0" name=""/>
        <dsp:cNvSpPr/>
      </dsp:nvSpPr>
      <dsp:spPr>
        <a:xfrm>
          <a:off x="83983" y="83983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955BF-B519-41B5-92AB-27DFE7E531A8}">
      <dsp:nvSpPr>
        <dsp:cNvPr id="0" name=""/>
        <dsp:cNvSpPr/>
      </dsp:nvSpPr>
      <dsp:spPr>
        <a:xfrm>
          <a:off x="0" y="923820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рейтинга рыночных условий по отраслям, регионам;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923820"/>
        <a:ext cx="6880004" cy="839837"/>
      </dsp:txXfrm>
    </dsp:sp>
    <dsp:sp modelId="{9BE2D06E-A1DA-4C1E-8F7B-BE5CC621A243}">
      <dsp:nvSpPr>
        <dsp:cNvPr id="0" name=""/>
        <dsp:cNvSpPr/>
      </dsp:nvSpPr>
      <dsp:spPr>
        <a:xfrm>
          <a:off x="83983" y="1007804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FB974-13A6-4B68-A522-AD9FB9E3D4E3}">
      <dsp:nvSpPr>
        <dsp:cNvPr id="0" name=""/>
        <dsp:cNvSpPr/>
      </dsp:nvSpPr>
      <dsp:spPr>
        <a:xfrm>
          <a:off x="0" y="1847641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рынка альтернативных вложений;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1847641"/>
        <a:ext cx="6880004" cy="839837"/>
      </dsp:txXfrm>
    </dsp:sp>
    <dsp:sp modelId="{13236E1E-BB46-4FF9-A855-9CC06BD8C1CD}">
      <dsp:nvSpPr>
        <dsp:cNvPr id="0" name=""/>
        <dsp:cNvSpPr/>
      </dsp:nvSpPr>
      <dsp:spPr>
        <a:xfrm>
          <a:off x="83983" y="1931625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39B75-C47E-491C-B9FD-651ED22614FB}">
      <dsp:nvSpPr>
        <dsp:cNvPr id="0" name=""/>
        <dsp:cNvSpPr/>
      </dsp:nvSpPr>
      <dsp:spPr>
        <a:xfrm>
          <a:off x="0" y="2771462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сильных и слабых сторон конкурентов и их место на рынке;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2771462"/>
        <a:ext cx="6880004" cy="839837"/>
      </dsp:txXfrm>
    </dsp:sp>
    <dsp:sp modelId="{57C86689-606D-4BB7-B2CE-8E5015DA8290}">
      <dsp:nvSpPr>
        <dsp:cNvPr id="0" name=""/>
        <dsp:cNvSpPr/>
      </dsp:nvSpPr>
      <dsp:spPr>
        <a:xfrm>
          <a:off x="83983" y="2855446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CE7C9-C174-4C18-BD2C-61D0469EF508}">
      <dsp:nvSpPr>
        <dsp:cNvPr id="0" name=""/>
        <dsp:cNvSpPr/>
      </dsp:nvSpPr>
      <dsp:spPr>
        <a:xfrm>
          <a:off x="0" y="3695283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Изучение спроса потенциального клиента и поиск новых возможностей;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3695283"/>
        <a:ext cx="6880004" cy="839837"/>
      </dsp:txXfrm>
    </dsp:sp>
    <dsp:sp modelId="{1C2B12A2-5C14-461D-9A73-E40A9580969A}">
      <dsp:nvSpPr>
        <dsp:cNvPr id="0" name=""/>
        <dsp:cNvSpPr/>
      </dsp:nvSpPr>
      <dsp:spPr>
        <a:xfrm>
          <a:off x="83983" y="3779266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D93CB-5168-4965-851B-F60A5CF6A489}">
      <dsp:nvSpPr>
        <dsp:cNvPr id="0" name=""/>
        <dsp:cNvSpPr/>
      </dsp:nvSpPr>
      <dsp:spPr>
        <a:xfrm>
          <a:off x="0" y="4619103"/>
          <a:ext cx="8704985" cy="83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Динамическое наблюдение за коньюктурой рынка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4980" y="4619103"/>
        <a:ext cx="6880004" cy="839837"/>
      </dsp:txXfrm>
    </dsp:sp>
    <dsp:sp modelId="{9B03B6F8-0C93-434D-8C72-D10C911F3400}">
      <dsp:nvSpPr>
        <dsp:cNvPr id="0" name=""/>
        <dsp:cNvSpPr/>
      </dsp:nvSpPr>
      <dsp:spPr>
        <a:xfrm>
          <a:off x="83983" y="4703087"/>
          <a:ext cx="1740997" cy="671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127363" y="-2185407"/>
          <a:ext cx="851789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Консервативный инвестор (надежность инвестиций ценит выше доходности)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43369"/>
        <a:ext cx="5184599" cy="768627"/>
      </dsp:txXfrm>
    </dsp:sp>
    <dsp:sp modelId="{F382B0AE-AA0E-4CA2-87EF-E83F9E2E0FF5}">
      <dsp:nvSpPr>
        <dsp:cNvPr id="0" name=""/>
        <dsp:cNvSpPr/>
      </dsp:nvSpPr>
      <dsp:spPr>
        <a:xfrm>
          <a:off x="0" y="117127"/>
          <a:ext cx="2940167" cy="621109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147447"/>
        <a:ext cx="2879527" cy="560469"/>
      </dsp:txXfrm>
    </dsp:sp>
    <dsp:sp modelId="{EBF69AF5-740F-44DD-9B39-F8D3D70F4243}">
      <dsp:nvSpPr>
        <dsp:cNvPr id="0" name=""/>
        <dsp:cNvSpPr/>
      </dsp:nvSpPr>
      <dsp:spPr>
        <a:xfrm rot="5400000">
          <a:off x="5065089" y="-1240730"/>
          <a:ext cx="975454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Достижение доходности выше, чем по банковским вкладам, защита от инфляции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6" y="932251"/>
        <a:ext cx="5178562" cy="880218"/>
      </dsp:txXfrm>
    </dsp:sp>
    <dsp:sp modelId="{E0CF9617-FF09-4AA4-B9DD-A845C97BF2C9}">
      <dsp:nvSpPr>
        <dsp:cNvPr id="0" name=""/>
        <dsp:cNvSpPr/>
      </dsp:nvSpPr>
      <dsp:spPr>
        <a:xfrm>
          <a:off x="0" y="1061805"/>
          <a:ext cx="2939726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1092125"/>
        <a:ext cx="2879086" cy="560469"/>
      </dsp:txXfrm>
    </dsp:sp>
    <dsp:sp modelId="{ABD17F60-BD77-4137-A0F2-1EFE45FBCBB6}">
      <dsp:nvSpPr>
        <dsp:cNvPr id="0" name=""/>
        <dsp:cNvSpPr/>
      </dsp:nvSpPr>
      <dsp:spPr>
        <a:xfrm rot="5400000">
          <a:off x="5309801" y="-413947"/>
          <a:ext cx="496887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Низкая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0" y="1977510"/>
        <a:ext cx="5207033" cy="448375"/>
      </dsp:txXfrm>
    </dsp:sp>
    <dsp:sp modelId="{D08378FC-D26F-4444-830C-BA67B2E9BDFF}">
      <dsp:nvSpPr>
        <dsp:cNvPr id="0" name=""/>
        <dsp:cNvSpPr/>
      </dsp:nvSpPr>
      <dsp:spPr>
        <a:xfrm>
          <a:off x="40333" y="1869751"/>
          <a:ext cx="2942600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53" y="1900071"/>
        <a:ext cx="2881960" cy="560469"/>
      </dsp:txXfrm>
    </dsp:sp>
    <dsp:sp modelId="{2BBF67E2-DCDB-498E-969C-FAEEA3A2198A}">
      <dsp:nvSpPr>
        <dsp:cNvPr id="0" name=""/>
        <dsp:cNvSpPr/>
      </dsp:nvSpPr>
      <dsp:spPr>
        <a:xfrm>
          <a:off x="0" y="2543307"/>
          <a:ext cx="2942600" cy="621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0" y="2573627"/>
        <a:ext cx="2881960" cy="560469"/>
      </dsp:txXfrm>
    </dsp:sp>
    <dsp:sp modelId="{7D830448-2806-4687-A8DB-61E0CD32117E}">
      <dsp:nvSpPr>
        <dsp:cNvPr id="0" name=""/>
        <dsp:cNvSpPr/>
      </dsp:nvSpPr>
      <dsp:spPr>
        <a:xfrm>
          <a:off x="2995757" y="2532307"/>
          <a:ext cx="5135173" cy="86673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преимущественно из государственных ценных бумаг, </a:t>
          </a:r>
          <a:r>
            <a:rPr lang="ru-RU" sz="2000" b="0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акций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и облигаций крупных и стабильных компаний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3038068" y="2574618"/>
        <a:ext cx="5050551" cy="782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046671" y="-2104377"/>
          <a:ext cx="1013173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инвестор (пытается соблюсти разумный баланс между риском и доходностью, проявляет осторожную инициативу)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51585"/>
        <a:ext cx="5176721" cy="914255"/>
      </dsp:txXfrm>
    </dsp:sp>
    <dsp:sp modelId="{F382B0AE-AA0E-4CA2-87EF-E83F9E2E0FF5}">
      <dsp:nvSpPr>
        <dsp:cNvPr id="0" name=""/>
        <dsp:cNvSpPr/>
      </dsp:nvSpPr>
      <dsp:spPr>
        <a:xfrm>
          <a:off x="0" y="139319"/>
          <a:ext cx="2940167" cy="738787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175384"/>
        <a:ext cx="2868037" cy="666657"/>
      </dsp:txXfrm>
    </dsp:sp>
    <dsp:sp modelId="{EBF69AF5-740F-44DD-9B39-F8D3D70F4243}">
      <dsp:nvSpPr>
        <dsp:cNvPr id="0" name=""/>
        <dsp:cNvSpPr/>
      </dsp:nvSpPr>
      <dsp:spPr>
        <a:xfrm rot="5400000">
          <a:off x="4972682" y="-980717"/>
          <a:ext cx="1160268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Долговременное инвестирование с целью увеличения капитала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6" y="1108879"/>
        <a:ext cx="5169540" cy="1046988"/>
      </dsp:txXfrm>
    </dsp:sp>
    <dsp:sp modelId="{E0CF9617-FF09-4AA4-B9DD-A845C97BF2C9}">
      <dsp:nvSpPr>
        <dsp:cNvPr id="0" name=""/>
        <dsp:cNvSpPr/>
      </dsp:nvSpPr>
      <dsp:spPr>
        <a:xfrm>
          <a:off x="0" y="1262979"/>
          <a:ext cx="2939726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1299044"/>
        <a:ext cx="2867596" cy="666657"/>
      </dsp:txXfrm>
    </dsp:sp>
    <dsp:sp modelId="{ABD17F60-BD77-4137-A0F2-1EFE45FBCBB6}">
      <dsp:nvSpPr>
        <dsp:cNvPr id="0" name=""/>
        <dsp:cNvSpPr/>
      </dsp:nvSpPr>
      <dsp:spPr>
        <a:xfrm rot="5400000">
          <a:off x="5262730" y="3195"/>
          <a:ext cx="591029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средняя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0" y="2352177"/>
        <a:ext cx="5202437" cy="533325"/>
      </dsp:txXfrm>
    </dsp:sp>
    <dsp:sp modelId="{D08378FC-D26F-4444-830C-BA67B2E9BDFF}">
      <dsp:nvSpPr>
        <dsp:cNvPr id="0" name=""/>
        <dsp:cNvSpPr/>
      </dsp:nvSpPr>
      <dsp:spPr>
        <a:xfrm>
          <a:off x="40333" y="2224003"/>
          <a:ext cx="2942600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398" y="2260068"/>
        <a:ext cx="2870470" cy="666657"/>
      </dsp:txXfrm>
    </dsp:sp>
    <dsp:sp modelId="{2BBF67E2-DCDB-498E-969C-FAEEA3A2198A}">
      <dsp:nvSpPr>
        <dsp:cNvPr id="0" name=""/>
        <dsp:cNvSpPr/>
      </dsp:nvSpPr>
      <dsp:spPr>
        <a:xfrm>
          <a:off x="0" y="3025173"/>
          <a:ext cx="2942600" cy="738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65" y="3061238"/>
        <a:ext cx="2870470" cy="666657"/>
      </dsp:txXfrm>
    </dsp:sp>
    <dsp:sp modelId="{7D830448-2806-4687-A8DB-61E0CD32117E}">
      <dsp:nvSpPr>
        <dsp:cNvPr id="0" name=""/>
        <dsp:cNvSpPr/>
      </dsp:nvSpPr>
      <dsp:spPr>
        <a:xfrm>
          <a:off x="2891250" y="3089780"/>
          <a:ext cx="5135173" cy="103095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Небольшую долю в портфеле занимают государственные ценные бумаги, подавляющую – ценные бумаги крупных и средних стабильных компаний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941577" y="3140107"/>
        <a:ext cx="5034519" cy="930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CC1F2-19C7-4C3F-82B7-01C15381C5BF}">
      <dsp:nvSpPr>
        <dsp:cNvPr id="0" name=""/>
        <dsp:cNvSpPr/>
      </dsp:nvSpPr>
      <dsp:spPr>
        <a:xfrm rot="5400000">
          <a:off x="5020661" y="-2078257"/>
          <a:ext cx="1065193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классический спекулянт, готов идти на риск ради высокой доходности, быстрый на принятие решений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0168" y="54234"/>
        <a:ext cx="5174182" cy="961197"/>
      </dsp:txXfrm>
    </dsp:sp>
    <dsp:sp modelId="{F382B0AE-AA0E-4CA2-87EF-E83F9E2E0FF5}">
      <dsp:nvSpPr>
        <dsp:cNvPr id="0" name=""/>
        <dsp:cNvSpPr/>
      </dsp:nvSpPr>
      <dsp:spPr>
        <a:xfrm>
          <a:off x="0" y="146472"/>
          <a:ext cx="2940167" cy="776719"/>
        </a:xfrm>
        <a:prstGeom prst="roundRect">
          <a:avLst/>
        </a:prstGeom>
        <a:solidFill>
          <a:srgbClr val="589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 инвестора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184388"/>
        <a:ext cx="2864335" cy="700887"/>
      </dsp:txXfrm>
    </dsp:sp>
    <dsp:sp modelId="{EBF69AF5-740F-44DD-9B39-F8D3D70F4243}">
      <dsp:nvSpPr>
        <dsp:cNvPr id="0" name=""/>
        <dsp:cNvSpPr/>
      </dsp:nvSpPr>
      <dsp:spPr>
        <a:xfrm rot="5400000">
          <a:off x="4942896" y="-896904"/>
          <a:ext cx="1219841" cy="52261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Возможность быстрого роста вложенных средств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39727" y="1165813"/>
        <a:ext cx="5166632" cy="1100745"/>
      </dsp:txXfrm>
    </dsp:sp>
    <dsp:sp modelId="{E0CF9617-FF09-4AA4-B9DD-A845C97BF2C9}">
      <dsp:nvSpPr>
        <dsp:cNvPr id="0" name=""/>
        <dsp:cNvSpPr/>
      </dsp:nvSpPr>
      <dsp:spPr>
        <a:xfrm>
          <a:off x="0" y="1327826"/>
          <a:ext cx="2939726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Цель инвестирования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1365742"/>
        <a:ext cx="2863894" cy="700887"/>
      </dsp:txXfrm>
    </dsp:sp>
    <dsp:sp modelId="{ABD17F60-BD77-4137-A0F2-1EFE45FBCBB6}">
      <dsp:nvSpPr>
        <dsp:cNvPr id="0" name=""/>
        <dsp:cNvSpPr/>
      </dsp:nvSpPr>
      <dsp:spPr>
        <a:xfrm rot="5400000">
          <a:off x="5247557" y="137657"/>
          <a:ext cx="621375" cy="52312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Times New Roman" pitchFamily="18" charset="0"/>
              <a:cs typeface="Times New Roman" pitchFamily="18" charset="0"/>
            </a:rPr>
            <a:t>высокая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42601" y="2472947"/>
        <a:ext cx="5200956" cy="560709"/>
      </dsp:txXfrm>
    </dsp:sp>
    <dsp:sp modelId="{D08378FC-D26F-4444-830C-BA67B2E9BDFF}">
      <dsp:nvSpPr>
        <dsp:cNvPr id="0" name=""/>
        <dsp:cNvSpPr/>
      </dsp:nvSpPr>
      <dsp:spPr>
        <a:xfrm>
          <a:off x="40333" y="2338192"/>
          <a:ext cx="2942600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Степень риска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249" y="2376108"/>
        <a:ext cx="2866768" cy="700887"/>
      </dsp:txXfrm>
    </dsp:sp>
    <dsp:sp modelId="{2BBF67E2-DCDB-498E-969C-FAEEA3A2198A}">
      <dsp:nvSpPr>
        <dsp:cNvPr id="0" name=""/>
        <dsp:cNvSpPr/>
      </dsp:nvSpPr>
      <dsp:spPr>
        <a:xfrm>
          <a:off x="0" y="3180498"/>
          <a:ext cx="2942600" cy="776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Типы ценных бумаг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16" y="3218414"/>
        <a:ext cx="2866768" cy="700887"/>
      </dsp:txXfrm>
    </dsp:sp>
    <dsp:sp modelId="{7D830448-2806-4687-A8DB-61E0CD32117E}">
      <dsp:nvSpPr>
        <dsp:cNvPr id="0" name=""/>
        <dsp:cNvSpPr/>
      </dsp:nvSpPr>
      <dsp:spPr>
        <a:xfrm>
          <a:off x="2891250" y="3248422"/>
          <a:ext cx="5135173" cy="108388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Портфель состоит в основном из высокодоходных, «неоцененных» рынком акций небольших, но перспективных компаний, венчурных компаний и т.д.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ea typeface="Calibri"/>
            <a:cs typeface="Times New Roman" pitchFamily="18" charset="0"/>
          </a:endParaRPr>
        </a:p>
      </dsp:txBody>
      <dsp:txXfrm>
        <a:off x="2944161" y="3301333"/>
        <a:ext cx="5029351" cy="978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2DB1D-2F87-4081-8EAA-005BB603CA14}">
      <dsp:nvSpPr>
        <dsp:cNvPr id="0" name=""/>
        <dsp:cNvSpPr/>
      </dsp:nvSpPr>
      <dsp:spPr>
        <a:xfrm>
          <a:off x="3543511" y="2306"/>
          <a:ext cx="5308780" cy="19002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акции.,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Облигации,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Фьючерсы,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Опционы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3511" y="239839"/>
        <a:ext cx="4596183" cy="1425195"/>
      </dsp:txXfrm>
    </dsp:sp>
    <dsp:sp modelId="{4D4A29C8-9868-49C4-AFE7-E1D186EC4E06}">
      <dsp:nvSpPr>
        <dsp:cNvPr id="0" name=""/>
        <dsp:cNvSpPr/>
      </dsp:nvSpPr>
      <dsp:spPr>
        <a:xfrm>
          <a:off x="4324" y="631905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Финансовые инструменты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663199"/>
        <a:ext cx="3476599" cy="578475"/>
      </dsp:txXfrm>
    </dsp:sp>
    <dsp:sp modelId="{03E72E2B-2A62-4D7C-A746-2078CE188EA7}">
      <dsp:nvSpPr>
        <dsp:cNvPr id="0" name=""/>
        <dsp:cNvSpPr/>
      </dsp:nvSpPr>
      <dsp:spPr>
        <a:xfrm>
          <a:off x="3419045" y="1966673"/>
          <a:ext cx="5436625" cy="13658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Телекоммуникация,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Нефте-газовая отрасль,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производственный сектор,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Сектор торговли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19045" y="2137405"/>
        <a:ext cx="4924429" cy="1024393"/>
      </dsp:txXfrm>
    </dsp:sp>
    <dsp:sp modelId="{6C0E6E11-4888-471D-8E65-653579771C23}">
      <dsp:nvSpPr>
        <dsp:cNvPr id="0" name=""/>
        <dsp:cNvSpPr/>
      </dsp:nvSpPr>
      <dsp:spPr>
        <a:xfrm>
          <a:off x="945" y="2329070"/>
          <a:ext cx="3418100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отраслей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39" y="2360364"/>
        <a:ext cx="3355512" cy="578475"/>
      </dsp:txXfrm>
    </dsp:sp>
    <dsp:sp modelId="{18F7896C-2C62-4B4E-BD5C-7CF49B6F7035}">
      <dsp:nvSpPr>
        <dsp:cNvPr id="0" name=""/>
        <dsp:cNvSpPr/>
      </dsp:nvSpPr>
      <dsp:spPr>
        <a:xfrm>
          <a:off x="3543511" y="3396637"/>
          <a:ext cx="5308780" cy="13428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Ценные бумаги;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Недвижимое имущество;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Бизнес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43511" y="3564495"/>
        <a:ext cx="4805207" cy="1007146"/>
      </dsp:txXfrm>
    </dsp:sp>
    <dsp:sp modelId="{6BE69902-682C-4208-B629-DADA1430E27D}">
      <dsp:nvSpPr>
        <dsp:cNvPr id="0" name=""/>
        <dsp:cNvSpPr/>
      </dsp:nvSpPr>
      <dsp:spPr>
        <a:xfrm>
          <a:off x="4324" y="3747536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Типы активов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3778830"/>
        <a:ext cx="3476599" cy="578475"/>
      </dsp:txXfrm>
    </dsp:sp>
    <dsp:sp modelId="{28F3F618-878D-4B75-B9D0-AC359322B54C}">
      <dsp:nvSpPr>
        <dsp:cNvPr id="0" name=""/>
        <dsp:cNvSpPr/>
      </dsp:nvSpPr>
      <dsp:spPr>
        <a:xfrm>
          <a:off x="3543511" y="4803605"/>
          <a:ext cx="5308780" cy="798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Активные инновационные;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itchFamily="18" charset="0"/>
              <a:cs typeface="Times New Roman" pitchFamily="18" charset="0"/>
            </a:rPr>
            <a:t>Не активные консервативные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3511" y="4903452"/>
        <a:ext cx="5009238" cy="599084"/>
      </dsp:txXfrm>
    </dsp:sp>
    <dsp:sp modelId="{04CB4980-BF18-4EBB-93E1-3588CEC97061}">
      <dsp:nvSpPr>
        <dsp:cNvPr id="0" name=""/>
        <dsp:cNvSpPr/>
      </dsp:nvSpPr>
      <dsp:spPr>
        <a:xfrm>
          <a:off x="4324" y="4882463"/>
          <a:ext cx="3539187" cy="6410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Стратегия Компании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18" y="4913757"/>
        <a:ext cx="3476599" cy="5784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6FFC3-1BB7-4FE4-92FB-C0020C8535A7}">
      <dsp:nvSpPr>
        <dsp:cNvPr id="0" name=""/>
        <dsp:cNvSpPr/>
      </dsp:nvSpPr>
      <dsp:spPr>
        <a:xfrm rot="5400000">
          <a:off x="-135712" y="286471"/>
          <a:ext cx="1662497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58133" y="730032"/>
        <a:ext cx="1274809" cy="387688"/>
      </dsp:txXfrm>
    </dsp:sp>
    <dsp:sp modelId="{68B8E4A7-6A73-4D4C-B6A4-A7B91E2DAC83}">
      <dsp:nvSpPr>
        <dsp:cNvPr id="0" name=""/>
        <dsp:cNvSpPr/>
      </dsp:nvSpPr>
      <dsp:spPr>
        <a:xfrm rot="5400000">
          <a:off x="3988878" y="-2660286"/>
          <a:ext cx="1183751" cy="6611890"/>
        </a:xfrm>
        <a:prstGeom prst="round2Same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отслеживание и немедленное приобретение инструментов, отвечающих инвестиционным целям портфеля;</a:t>
          </a:r>
          <a:endParaRPr lang="ru-RU" sz="2000" kern="1200" dirty="0"/>
        </a:p>
      </dsp:txBody>
      <dsp:txXfrm rot="-5400000">
        <a:off x="1274809" y="111569"/>
        <a:ext cx="6554104" cy="1068179"/>
      </dsp:txXfrm>
    </dsp:sp>
    <dsp:sp modelId="{18D08544-01BE-4F32-B274-9AC7761D877B}">
      <dsp:nvSpPr>
        <dsp:cNvPr id="0" name=""/>
        <dsp:cNvSpPr/>
      </dsp:nvSpPr>
      <dsp:spPr>
        <a:xfrm rot="5400000">
          <a:off x="-273173" y="1793020"/>
          <a:ext cx="1821156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2157252"/>
        <a:ext cx="1274809" cy="546347"/>
      </dsp:txXfrm>
    </dsp:sp>
    <dsp:sp modelId="{89429F46-95DB-4CEF-9FEF-DC43B8F1F55F}">
      <dsp:nvSpPr>
        <dsp:cNvPr id="0" name=""/>
        <dsp:cNvSpPr/>
      </dsp:nvSpPr>
      <dsp:spPr>
        <a:xfrm rot="5400000">
          <a:off x="3988878" y="-1194222"/>
          <a:ext cx="1183751" cy="6611890"/>
        </a:xfrm>
        <a:prstGeom prst="round2Same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быстрое изменение состава фондовых инструментов  при выборе ценных бумаг, приемлемых для формирования портфеля;</a:t>
          </a:r>
          <a:endParaRPr lang="ru-RU" sz="2000" kern="1200" dirty="0"/>
        </a:p>
      </dsp:txBody>
      <dsp:txXfrm rot="-5400000">
        <a:off x="1274809" y="1577633"/>
        <a:ext cx="6554104" cy="1068179"/>
      </dsp:txXfrm>
    </dsp:sp>
    <dsp:sp modelId="{5C5DB064-2BD4-4EEF-904F-914C4871D16F}">
      <dsp:nvSpPr>
        <dsp:cNvPr id="0" name=""/>
        <dsp:cNvSpPr/>
      </dsp:nvSpPr>
      <dsp:spPr>
        <a:xfrm rot="5400000">
          <a:off x="-246593" y="3391163"/>
          <a:ext cx="1767996" cy="12748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3781975"/>
        <a:ext cx="1274809" cy="493187"/>
      </dsp:txXfrm>
    </dsp:sp>
    <dsp:sp modelId="{8F4A3CEB-1599-43DB-82B1-A33BD864ED2D}">
      <dsp:nvSpPr>
        <dsp:cNvPr id="0" name=""/>
        <dsp:cNvSpPr/>
      </dsp:nvSpPr>
      <dsp:spPr>
        <a:xfrm rot="5400000">
          <a:off x="3988878" y="430499"/>
          <a:ext cx="1183751" cy="6611890"/>
        </a:xfrm>
        <a:prstGeom prst="round2Same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такое решение называется решением по распределению средств .</a:t>
          </a:r>
          <a:endParaRPr lang="ru-RU" sz="2000" kern="1200" dirty="0"/>
        </a:p>
      </dsp:txBody>
      <dsp:txXfrm rot="-5400000">
        <a:off x="1274809" y="3202354"/>
        <a:ext cx="6554104" cy="10681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D172A-3FC5-426C-BEBE-686CB4A3D3BB}">
      <dsp:nvSpPr>
        <dsp:cNvPr id="0" name=""/>
        <dsp:cNvSpPr/>
      </dsp:nvSpPr>
      <dsp:spPr>
        <a:xfrm>
          <a:off x="2878645" y="2826351"/>
          <a:ext cx="2129409" cy="21294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Формы активного управления</a:t>
          </a:r>
          <a:endParaRPr lang="ru-RU" sz="2200" b="1" kern="1200" dirty="0"/>
        </a:p>
      </dsp:txBody>
      <dsp:txXfrm>
        <a:off x="3190490" y="3138196"/>
        <a:ext cx="1505719" cy="1505719"/>
      </dsp:txXfrm>
    </dsp:sp>
    <dsp:sp modelId="{93EA1342-17EF-401C-872A-4D2F77400371}">
      <dsp:nvSpPr>
        <dsp:cNvPr id="0" name=""/>
        <dsp:cNvSpPr/>
      </dsp:nvSpPr>
      <dsp:spPr>
        <a:xfrm rot="11700000">
          <a:off x="981089" y="3043196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A1221-4CB7-473B-9EAD-758D6B8390E4}">
      <dsp:nvSpPr>
        <dsp:cNvPr id="0" name=""/>
        <dsp:cNvSpPr/>
      </dsp:nvSpPr>
      <dsp:spPr>
        <a:xfrm>
          <a:off x="1324" y="2296640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Подбор чистого дохода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8724" y="2344040"/>
        <a:ext cx="1928138" cy="1523550"/>
      </dsp:txXfrm>
    </dsp:sp>
    <dsp:sp modelId="{E34EFB3C-13AB-4509-9445-5822C7E76564}">
      <dsp:nvSpPr>
        <dsp:cNvPr id="0" name=""/>
        <dsp:cNvSpPr/>
      </dsp:nvSpPr>
      <dsp:spPr>
        <a:xfrm rot="14700000">
          <a:off x="2123922" y="1681221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1EA1F-10FE-4A47-853C-0D8D97D4DEFF}">
      <dsp:nvSpPr>
        <dsp:cNvPr id="0" name=""/>
        <dsp:cNvSpPr/>
      </dsp:nvSpPr>
      <dsp:spPr>
        <a:xfrm>
          <a:off x="1649684" y="332202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Подмена</a:t>
          </a:r>
          <a:endParaRPr lang="ru-RU" sz="2200" kern="1200" dirty="0"/>
        </a:p>
      </dsp:txBody>
      <dsp:txXfrm>
        <a:off x="1697084" y="379602"/>
        <a:ext cx="1928138" cy="1523550"/>
      </dsp:txXfrm>
    </dsp:sp>
    <dsp:sp modelId="{C93419B7-FAD0-447F-B5A0-A38FD87D238F}">
      <dsp:nvSpPr>
        <dsp:cNvPr id="0" name=""/>
        <dsp:cNvSpPr/>
      </dsp:nvSpPr>
      <dsp:spPr>
        <a:xfrm rot="17700000">
          <a:off x="3901854" y="1681221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99A15-EADF-4E4B-8F2E-2DC724ED7109}">
      <dsp:nvSpPr>
        <dsp:cNvPr id="0" name=""/>
        <dsp:cNvSpPr/>
      </dsp:nvSpPr>
      <dsp:spPr>
        <a:xfrm>
          <a:off x="4214076" y="332202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Сектор - своп </a:t>
          </a:r>
        </a:p>
      </dsp:txBody>
      <dsp:txXfrm>
        <a:off x="4261476" y="379602"/>
        <a:ext cx="1928138" cy="1523550"/>
      </dsp:txXfrm>
    </dsp:sp>
    <dsp:sp modelId="{D13BF825-8FE1-4BFD-AFF1-50B999C5362E}">
      <dsp:nvSpPr>
        <dsp:cNvPr id="0" name=""/>
        <dsp:cNvSpPr/>
      </dsp:nvSpPr>
      <dsp:spPr>
        <a:xfrm rot="20700000">
          <a:off x="5044688" y="3043196"/>
          <a:ext cx="1860922" cy="6068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64A53-4C13-4461-AC8A-17F6684A5DCA}">
      <dsp:nvSpPr>
        <dsp:cNvPr id="0" name=""/>
        <dsp:cNvSpPr/>
      </dsp:nvSpPr>
      <dsp:spPr>
        <a:xfrm>
          <a:off x="5862436" y="2296640"/>
          <a:ext cx="2022938" cy="1618350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Операции, основанные на предвидении учетной ставки</a:t>
          </a:r>
          <a:endParaRPr lang="ru-RU" sz="2200" kern="1200"/>
        </a:p>
      </dsp:txBody>
      <dsp:txXfrm>
        <a:off x="5909836" y="2344040"/>
        <a:ext cx="1928138" cy="1523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46C8C-9C1C-4A1A-886F-07A442197725}">
      <dsp:nvSpPr>
        <dsp:cNvPr id="0" name=""/>
        <dsp:cNvSpPr/>
      </dsp:nvSpPr>
      <dsp:spPr>
        <a:xfrm rot="10800000">
          <a:off x="1574196" y="1928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2000" kern="1200" dirty="0" smtClean="0"/>
            <a:t>Стратегию акций роста</a:t>
          </a:r>
          <a:endParaRPr lang="ru-RU" sz="2000" kern="1200" dirty="0"/>
        </a:p>
      </dsp:txBody>
      <dsp:txXfrm rot="10800000">
        <a:off x="1827370" y="1928"/>
        <a:ext cx="4991481" cy="1012697"/>
      </dsp:txXfrm>
    </dsp:sp>
    <dsp:sp modelId="{B4BF2FC9-8A82-4748-8FDD-C8CEF30C1B92}">
      <dsp:nvSpPr>
        <dsp:cNvPr id="0" name=""/>
        <dsp:cNvSpPr/>
      </dsp:nvSpPr>
      <dsp:spPr>
        <a:xfrm>
          <a:off x="1067847" y="1928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8EFD0-1CD5-4A71-8DF1-3C1C78C2D683}">
      <dsp:nvSpPr>
        <dsp:cNvPr id="0" name=""/>
        <dsp:cNvSpPr/>
      </dsp:nvSpPr>
      <dsp:spPr>
        <a:xfrm rot="10800000">
          <a:off x="1574196" y="1316924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Стратегию недооцененных акций</a:t>
          </a:r>
          <a:endParaRPr lang="ru-RU" sz="2000" kern="1200" dirty="0"/>
        </a:p>
      </dsp:txBody>
      <dsp:txXfrm rot="10800000">
        <a:off x="1827370" y="1316924"/>
        <a:ext cx="4991481" cy="1012697"/>
      </dsp:txXfrm>
    </dsp:sp>
    <dsp:sp modelId="{14222944-DD47-48CE-B945-B90FD4487861}">
      <dsp:nvSpPr>
        <dsp:cNvPr id="0" name=""/>
        <dsp:cNvSpPr/>
      </dsp:nvSpPr>
      <dsp:spPr>
        <a:xfrm>
          <a:off x="1067847" y="1316924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95440-6543-41EB-B1A0-88FDECE58000}">
      <dsp:nvSpPr>
        <dsp:cNvPr id="0" name=""/>
        <dsp:cNvSpPr/>
      </dsp:nvSpPr>
      <dsp:spPr>
        <a:xfrm rot="10800000">
          <a:off x="1574196" y="2631919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Стратегию компании с низкой капитализацией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1827370" y="2631919"/>
        <a:ext cx="4991481" cy="1012697"/>
      </dsp:txXfrm>
    </dsp:sp>
    <dsp:sp modelId="{AA0F96FC-E764-4D1E-A250-58C8C633FB63}">
      <dsp:nvSpPr>
        <dsp:cNvPr id="0" name=""/>
        <dsp:cNvSpPr/>
      </dsp:nvSpPr>
      <dsp:spPr>
        <a:xfrm>
          <a:off x="1067847" y="2631919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77E2-B2B7-4475-8553-BA797CE964CB}">
      <dsp:nvSpPr>
        <dsp:cNvPr id="0" name=""/>
        <dsp:cNvSpPr/>
      </dsp:nvSpPr>
      <dsp:spPr>
        <a:xfrm rot="10800000">
          <a:off x="1574196" y="3946915"/>
          <a:ext cx="5244655" cy="10126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5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Стратегию </a:t>
          </a:r>
          <a:r>
            <a:rPr lang="en-US" sz="2000" kern="1200" dirty="0" smtClean="0"/>
            <a:t>market timing </a:t>
          </a:r>
          <a:endParaRPr lang="ru-RU" sz="2000" kern="1200" dirty="0"/>
        </a:p>
      </dsp:txBody>
      <dsp:txXfrm rot="10800000">
        <a:off x="1827370" y="3946915"/>
        <a:ext cx="4991481" cy="1012697"/>
      </dsp:txXfrm>
    </dsp:sp>
    <dsp:sp modelId="{54CE4A4B-5C5A-442C-B4AB-E5A10734191A}">
      <dsp:nvSpPr>
        <dsp:cNvPr id="0" name=""/>
        <dsp:cNvSpPr/>
      </dsp:nvSpPr>
      <dsp:spPr>
        <a:xfrm>
          <a:off x="1067847" y="3946915"/>
          <a:ext cx="1012697" cy="10126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3B52-8CC8-4D04-A047-0D1D851A67AB}">
      <dsp:nvSpPr>
        <dsp:cNvPr id="0" name=""/>
        <dsp:cNvSpPr/>
      </dsp:nvSpPr>
      <dsp:spPr>
        <a:xfrm>
          <a:off x="0" y="41742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1DFC8-57D5-41C4-8200-A7BB6C8189F2}">
      <dsp:nvSpPr>
        <dsp:cNvPr id="0" name=""/>
        <dsp:cNvSpPr/>
      </dsp:nvSpPr>
      <dsp:spPr>
        <a:xfrm>
          <a:off x="394335" y="63189"/>
          <a:ext cx="552069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«</a:t>
          </a:r>
          <a:r>
            <a:rPr lang="en-US" sz="2400" kern="1200" dirty="0" smtClean="0"/>
            <a:t>market timing»</a:t>
          </a:r>
          <a:endParaRPr lang="ru-RU" sz="2400" kern="1200" dirty="0"/>
        </a:p>
      </dsp:txBody>
      <dsp:txXfrm>
        <a:off x="428920" y="97774"/>
        <a:ext cx="5451520" cy="639310"/>
      </dsp:txXfrm>
    </dsp:sp>
    <dsp:sp modelId="{7F28DFEA-CC6D-4DE3-95F1-22C4ABF2BF7F}">
      <dsp:nvSpPr>
        <dsp:cNvPr id="0" name=""/>
        <dsp:cNvSpPr/>
      </dsp:nvSpPr>
      <dsp:spPr>
        <a:xfrm>
          <a:off x="0" y="150606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B85CE-DE74-4EFF-9B4B-8D2F6377B2FB}">
      <dsp:nvSpPr>
        <dsp:cNvPr id="0" name=""/>
        <dsp:cNvSpPr/>
      </dsp:nvSpPr>
      <dsp:spPr>
        <a:xfrm>
          <a:off x="394335" y="1151829"/>
          <a:ext cx="5520690" cy="70848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выбора сектора</a:t>
          </a:r>
          <a:endParaRPr lang="ru-RU" sz="2400" kern="1200" dirty="0"/>
        </a:p>
      </dsp:txBody>
      <dsp:txXfrm>
        <a:off x="428920" y="1186414"/>
        <a:ext cx="5451520" cy="639310"/>
      </dsp:txXfrm>
    </dsp:sp>
    <dsp:sp modelId="{300C0456-702C-4F6E-8F28-02D0C1D9CFB3}">
      <dsp:nvSpPr>
        <dsp:cNvPr id="0" name=""/>
        <dsp:cNvSpPr/>
      </dsp:nvSpPr>
      <dsp:spPr>
        <a:xfrm>
          <a:off x="0" y="259470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2B7A6-B571-451B-97CE-CB9DBB7B61E7}">
      <dsp:nvSpPr>
        <dsp:cNvPr id="0" name=""/>
        <dsp:cNvSpPr/>
      </dsp:nvSpPr>
      <dsp:spPr>
        <a:xfrm>
          <a:off x="394335" y="2240469"/>
          <a:ext cx="5520690" cy="70848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Стратегия принятия кредитного риска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28920" y="2275054"/>
        <a:ext cx="5451520" cy="639310"/>
      </dsp:txXfrm>
    </dsp:sp>
    <dsp:sp modelId="{CDF9B975-2141-4345-A34E-9AA02B7203F5}">
      <dsp:nvSpPr>
        <dsp:cNvPr id="0" name=""/>
        <dsp:cNvSpPr/>
      </dsp:nvSpPr>
      <dsp:spPr>
        <a:xfrm>
          <a:off x="0" y="368334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ECACB-B44C-48BD-8E7C-9F918CC5F4B7}">
      <dsp:nvSpPr>
        <dsp:cNvPr id="0" name=""/>
        <dsp:cNvSpPr/>
      </dsp:nvSpPr>
      <dsp:spPr>
        <a:xfrm>
          <a:off x="394335" y="3329109"/>
          <a:ext cx="5520690" cy="7084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Стратегия иммунизации портфеля облигаций</a:t>
          </a:r>
          <a:endParaRPr lang="ru-RU" sz="2400" kern="1200" dirty="0"/>
        </a:p>
      </dsp:txBody>
      <dsp:txXfrm>
        <a:off x="428920" y="3363694"/>
        <a:ext cx="545152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7A4B5-F2C4-4878-BB34-4C4D35A696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2FB0-2457-4708-A191-BCE0AA5F0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7DD11-AA4F-4A65-8635-39B456FDD30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9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0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5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2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0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4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88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21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1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6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69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1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1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9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54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8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91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31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63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58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0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1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33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92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7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81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2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6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92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12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77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>
                <a:solidFill>
                  <a:prstClr val="black"/>
                </a:solidFill>
              </a:rPr>
              <a:pPr/>
              <a:t>29.01.2021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2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9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FE4748-5C64-426E-AC61-81A9235C7A88}" type="datetimeFigureOut">
              <a:rPr lang="ru-RU" smtClean="0">
                <a:solidFill>
                  <a:prstClr val="black"/>
                </a:solidFill>
              </a:rPr>
              <a:pPr/>
              <a:t>29.01.2021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80AE45D-F419-4798-AD8D-076FBDCC155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8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4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7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FA61-464C-4343-AA19-91F4A30051E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AF4C-332A-4099-A7E5-15069609E9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32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46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5" y="188641"/>
            <a:ext cx="573808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08" y="1052737"/>
            <a:ext cx="2419004" cy="12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42" y="2502130"/>
            <a:ext cx="6675120" cy="1571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1768" y="4522125"/>
            <a:ext cx="836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Тема 5</a:t>
            </a:r>
            <a:r>
              <a:rPr lang="ru-RU" sz="2400" dirty="0" smtClean="0"/>
              <a:t>. </a:t>
            </a:r>
            <a:r>
              <a:rPr lang="ru-RU" sz="2400" dirty="0"/>
              <a:t>Современные теории портфеля и концепции управления портфелем. Стратегии управления портфелем.</a:t>
            </a:r>
          </a:p>
        </p:txBody>
      </p:sp>
    </p:spTree>
    <p:extLst>
      <p:ext uri="{BB962C8B-B14F-4D97-AF65-F5344CB8AC3E}">
        <p14:creationId xmlns:p14="http://schemas.microsoft.com/office/powerpoint/2010/main" val="255985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Агрессивный портфель</a:t>
            </a:r>
            <a:endParaRPr lang="ru-RU" sz="2400" dirty="0"/>
          </a:p>
        </p:txBody>
      </p:sp>
      <p:pic>
        <p:nvPicPr>
          <p:cNvPr id="5" name="Рисунок 4" descr="Портфель активов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" y="4650378"/>
            <a:ext cx="3317966" cy="2207622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303904" y="691606"/>
          <a:ext cx="8173890" cy="508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5400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Классическая теория управления портфелем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ртфель акти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018" y="3735979"/>
            <a:ext cx="3985825" cy="20769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6" y="1039061"/>
            <a:ext cx="800753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Диверсификация портфеля правильна. 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Инвестирование в различные виды ценных бумаг, как предостережение от системного риска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Содержимое 3" descr="Портфель активов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4137" y="2927418"/>
            <a:ext cx="8503920" cy="3930582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07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440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Типы диверсификации инвестиционного портфеля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6424511"/>
              </p:ext>
            </p:extLst>
          </p:nvPr>
        </p:nvGraphicFramePr>
        <p:xfrm>
          <a:off x="287384" y="978988"/>
          <a:ext cx="8856617" cy="560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Активы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8524" y="4258492"/>
            <a:ext cx="2475477" cy="1260747"/>
          </a:xfrm>
          <a:prstGeom prst="rect">
            <a:avLst/>
          </a:prstGeom>
        </p:spPr>
      </p:pic>
      <p:pic>
        <p:nvPicPr>
          <p:cNvPr id="11" name="Рисунок 10" descr="Отрасли экономи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7818" y="3043644"/>
            <a:ext cx="2116184" cy="1390378"/>
          </a:xfrm>
          <a:prstGeom prst="rect">
            <a:avLst/>
          </a:prstGeom>
        </p:spPr>
      </p:pic>
      <p:pic>
        <p:nvPicPr>
          <p:cNvPr id="12" name="Рисунок 11" descr="Ценная бумаг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35932" y="1227910"/>
            <a:ext cx="2508069" cy="1965959"/>
          </a:xfrm>
          <a:prstGeom prst="rect">
            <a:avLst/>
          </a:prstGeom>
        </p:spPr>
      </p:pic>
      <p:pic>
        <p:nvPicPr>
          <p:cNvPr id="13" name="Рисунок 12" descr="Инновационно активыне предприяти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98081" y="5483273"/>
            <a:ext cx="1645920" cy="13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262" y="324196"/>
            <a:ext cx="8083088" cy="5153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2.Стратегия </a:t>
            </a:r>
            <a:r>
              <a:rPr lang="ru-RU" b="1" dirty="0">
                <a:solidFill>
                  <a:srgbClr val="C00000"/>
                </a:solidFill>
              </a:rPr>
              <a:t>управления портфелем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1275008"/>
            <a:ext cx="6375862" cy="4801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уровня доходности,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степени принятия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инвесторы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вводить дополнительные ограничения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портфеля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характеристики инвестиций (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дюрация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доходность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определяют классификацию стратегий управления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портфелем, 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разбить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две основные категории: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048" y="4270434"/>
            <a:ext cx="223132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Для реализации активной стратегии управления портфелем необходимо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организовать </a:t>
            </a:r>
            <a:r>
              <a:rPr lang="ru-RU" dirty="0"/>
              <a:t>мониторинг рынка и быстрое </a:t>
            </a:r>
            <a:r>
              <a:rPr lang="ru-RU" dirty="0" smtClean="0"/>
              <a:t>    </a:t>
            </a:r>
            <a:r>
              <a:rPr lang="ru-RU" dirty="0"/>
              <a:t>приобретение </a:t>
            </a:r>
            <a:r>
              <a:rPr lang="ru-RU" dirty="0" smtClean="0"/>
              <a:t>инструментов;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максимально </a:t>
            </a:r>
            <a:r>
              <a:rPr lang="ru-RU" dirty="0"/>
              <a:t>быстрое избавление от активов, которые </a:t>
            </a:r>
            <a:r>
              <a:rPr lang="ru-RU" dirty="0" smtClean="0"/>
              <a:t>перестали удовлетворять </a:t>
            </a:r>
            <a:r>
              <a:rPr lang="ru-RU" dirty="0"/>
              <a:t>предъявляемым требованиям, т.е. оперативную </a:t>
            </a:r>
            <a:r>
              <a:rPr lang="ru-RU" dirty="0" smtClean="0"/>
              <a:t>ревизию портфеля.</a:t>
            </a:r>
          </a:p>
          <a:p>
            <a:r>
              <a:rPr lang="ru-RU" dirty="0"/>
              <a:t>При этом инвестор сопоставляет показатели дохода и риска </a:t>
            </a:r>
            <a:r>
              <a:rPr lang="ru-RU" dirty="0" smtClean="0"/>
              <a:t>по «</a:t>
            </a:r>
            <a:r>
              <a:rPr lang="ru-RU" dirty="0"/>
              <a:t>новому» портфелю (после ревизии) с инвестиционными </a:t>
            </a:r>
            <a:r>
              <a:rPr lang="ru-RU" dirty="0" smtClean="0"/>
              <a:t>качествами «</a:t>
            </a:r>
            <a:r>
              <a:rPr lang="ru-RU" dirty="0"/>
              <a:t>старого» портфеля</a:t>
            </a:r>
          </a:p>
        </p:txBody>
      </p:sp>
      <p:pic>
        <p:nvPicPr>
          <p:cNvPr id="4" name="Рисунок 3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5480" y="5293899"/>
            <a:ext cx="1808520" cy="1564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14" y="1074268"/>
            <a:ext cx="10969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2098"/>
            <a:ext cx="7886700" cy="845486"/>
          </a:xfrm>
        </p:spPr>
        <p:txBody>
          <a:bodyPr/>
          <a:lstStyle/>
          <a:p>
            <a:r>
              <a:rPr lang="ru-RU" b="1" dirty="0"/>
              <a:t>1. Активная стратегия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531738"/>
              </p:ext>
            </p:extLst>
          </p:nvPr>
        </p:nvGraphicFramePr>
        <p:xfrm>
          <a:off x="628650" y="1210614"/>
          <a:ext cx="7886700" cy="496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9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6337"/>
              </p:ext>
            </p:extLst>
          </p:nvPr>
        </p:nvGraphicFramePr>
        <p:xfrm>
          <a:off x="628650" y="889000"/>
          <a:ext cx="78867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6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 рамках активного стиля управления портфелем обыкновенных </a:t>
            </a:r>
            <a:r>
              <a:rPr lang="ru-RU" sz="2400" b="1" dirty="0" smtClean="0"/>
              <a:t>акций выделяют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215896"/>
              </p:ext>
            </p:extLst>
          </p:nvPr>
        </p:nvGraphicFramePr>
        <p:xfrm>
          <a:off x="551376" y="1477895"/>
          <a:ext cx="7886700" cy="496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+mn-lt"/>
                <a:cs typeface="Times New Roman" panose="02020603050405020304" pitchFamily="18" charset="0"/>
              </a:rPr>
              <a:t>В отношении портфеля облигаций используются следующие </a:t>
            </a:r>
            <a:r>
              <a:rPr lang="ru-RU" sz="2700" b="1" dirty="0" smtClean="0">
                <a:latin typeface="+mn-lt"/>
                <a:cs typeface="Times New Roman" panose="02020603050405020304" pitchFamily="18" charset="0"/>
              </a:rPr>
              <a:t>стратегии активного </a:t>
            </a:r>
            <a:r>
              <a:rPr lang="ru-RU" sz="2700" b="1" dirty="0">
                <a:latin typeface="+mn-lt"/>
                <a:cs typeface="Times New Roman" panose="02020603050405020304" pitchFamily="18" charset="0"/>
              </a:rPr>
              <a:t>управления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3257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0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081825"/>
            <a:ext cx="3886200" cy="50951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Одним из способов обеспечения требуемой доходности по </a:t>
            </a:r>
            <a:r>
              <a:rPr lang="ru-RU" dirty="0" smtClean="0"/>
              <a:t>портфелю облигаций </a:t>
            </a:r>
            <a:r>
              <a:rPr lang="ru-RU" dirty="0"/>
              <a:t>является его иммунизация. </a:t>
            </a:r>
            <a:endParaRPr lang="ru-RU" dirty="0" smtClean="0"/>
          </a:p>
          <a:p>
            <a:r>
              <a:rPr lang="ru-RU" dirty="0" smtClean="0"/>
              <a:t>Портфель облигаций иммунизирован </a:t>
            </a:r>
            <a:r>
              <a:rPr lang="ru-RU" dirty="0"/>
              <a:t>против изменения процентной ставки, если </a:t>
            </a:r>
            <a:r>
              <a:rPr lang="ru-RU" dirty="0" smtClean="0"/>
              <a:t>риск реинвестирования </a:t>
            </a:r>
            <a:r>
              <a:rPr lang="ru-RU" dirty="0"/>
              <a:t>и ценовой риск полностью компенсируют друг друга.</a:t>
            </a:r>
          </a:p>
          <a:p>
            <a:r>
              <a:rPr lang="ru-RU" dirty="0"/>
              <a:t>Такой результат достигается в том случае, когда период владения </a:t>
            </a:r>
            <a:r>
              <a:rPr lang="ru-RU" dirty="0" smtClean="0"/>
              <a:t>портфелем совпадает </a:t>
            </a:r>
            <a:r>
              <a:rPr lang="ru-RU" dirty="0"/>
              <a:t>с </a:t>
            </a:r>
            <a:r>
              <a:rPr lang="ru-RU" dirty="0" err="1"/>
              <a:t>дюрацией</a:t>
            </a:r>
            <a:r>
              <a:rPr lang="ru-RU" dirty="0"/>
              <a:t> портфеля.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56068"/>
            <a:ext cx="3886200" cy="522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369126" y="315884"/>
            <a:ext cx="6451345" cy="6281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1.Теория и стратегия управления портфелем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Стратегия управления портфелем</a:t>
            </a:r>
          </a:p>
          <a:p>
            <a:pPr marL="0" indent="0" algn="just">
              <a:buNone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лекции: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Ознакомить студентов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понятием портфеля ценных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процессом формирования и управления портфелем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финансовых активов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профессиональных компетенций  в сфере управления портфелем финансовых активов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7" y="199505"/>
            <a:ext cx="2180530" cy="24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0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49775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Пример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5459"/>
            <a:ext cx="7886700" cy="54815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Менеджер полагает, что краткосрочные ставки будут падать. Тогда</a:t>
            </a:r>
          </a:p>
          <a:p>
            <a:pPr marL="0" indent="0" algn="just">
              <a:buNone/>
            </a:pPr>
            <a:r>
              <a:rPr lang="ru-RU" dirty="0"/>
              <a:t>целесообразно брать краткосрочные кредиты и размещать средства в более</a:t>
            </a:r>
          </a:p>
          <a:p>
            <a:pPr marL="0" indent="0" algn="just">
              <a:buNone/>
            </a:pPr>
            <a:r>
              <a:rPr lang="ru-RU" dirty="0"/>
              <a:t>долгосрочные активы. Допустим, одномесячный кредит можно взять под</a:t>
            </a:r>
          </a:p>
          <a:p>
            <a:pPr marL="0" indent="0" algn="just">
              <a:buNone/>
            </a:pPr>
            <a:r>
              <a:rPr lang="ru-RU" dirty="0"/>
              <a:t>33% годовых ГКО с истечением через три месяца приносит доходность 34%</a:t>
            </a:r>
          </a:p>
          <a:p>
            <a:pPr marL="0" indent="0" algn="just">
              <a:buNone/>
            </a:pPr>
            <a:r>
              <a:rPr lang="ru-RU" dirty="0"/>
              <a:t>и стоит </a:t>
            </a:r>
            <a:r>
              <a:rPr lang="ru-RU" dirty="0" smtClean="0"/>
              <a:t>921 700 </a:t>
            </a:r>
            <a:r>
              <a:rPr lang="ru-RU" dirty="0" err="1" smtClean="0"/>
              <a:t>тг</a:t>
            </a:r>
            <a:r>
              <a:rPr lang="ru-RU" dirty="0" smtClean="0"/>
              <a:t>. </a:t>
            </a:r>
            <a:r>
              <a:rPr lang="ru-RU" dirty="0"/>
              <a:t>Менеджер полагает, что через месяц одномесячный</a:t>
            </a:r>
          </a:p>
          <a:p>
            <a:pPr marL="0" indent="0" algn="just">
              <a:buNone/>
            </a:pPr>
            <a:r>
              <a:rPr lang="ru-RU" dirty="0"/>
              <a:t>кредит можно будет взять под 30% годовых, а еще через месяц — также под</a:t>
            </a:r>
          </a:p>
          <a:p>
            <a:pPr marL="0" indent="0" algn="just">
              <a:buNone/>
            </a:pPr>
            <a:r>
              <a:rPr lang="ru-RU" dirty="0"/>
              <a:t>30%. Он берет одномесячный кредит на сумму </a:t>
            </a:r>
            <a:r>
              <a:rPr lang="ru-RU" dirty="0" smtClean="0"/>
              <a:t>921 700 </a:t>
            </a:r>
            <a:r>
              <a:rPr lang="ru-RU" dirty="0"/>
              <a:t>тыс. </a:t>
            </a:r>
            <a:r>
              <a:rPr lang="ru-RU" dirty="0" err="1" smtClean="0"/>
              <a:t>тг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годовых и размещает его в трехмесячное ГКО. Предположим, он оказался</a:t>
            </a:r>
          </a:p>
          <a:p>
            <a:pPr marL="0" indent="0" algn="just">
              <a:buNone/>
            </a:pPr>
            <a:r>
              <a:rPr lang="ru-RU" dirty="0"/>
              <a:t>прав в ожиданиях относительно будущей конъюнктуры. Для погашения</a:t>
            </a:r>
          </a:p>
          <a:p>
            <a:pPr marL="0" indent="0" algn="just">
              <a:buNone/>
            </a:pPr>
            <a:r>
              <a:rPr lang="ru-RU" dirty="0"/>
              <a:t>первого кредита он берет второй месячный кредит под 30%. Для погашения</a:t>
            </a:r>
          </a:p>
          <a:p>
            <a:pPr marL="0" indent="0" algn="just">
              <a:buNone/>
            </a:pPr>
            <a:r>
              <a:rPr lang="ru-RU" dirty="0"/>
              <a:t>второго кредита — третий месячный кредит под 30%. Общая сумма,</a:t>
            </a:r>
          </a:p>
          <a:p>
            <a:pPr marL="0" indent="0" algn="just">
              <a:buNone/>
            </a:pPr>
            <a:r>
              <a:rPr lang="ru-RU" dirty="0"/>
              <a:t>выплаченная менеджером по кредитам за трехмесячный период составила:</a:t>
            </a:r>
          </a:p>
          <a:p>
            <a:pPr marL="0" indent="0" algn="just">
              <a:buNone/>
            </a:pPr>
            <a:r>
              <a:rPr lang="ru-RU" dirty="0"/>
              <a:t>921700 * (1+0,33/12)*(</a:t>
            </a:r>
            <a:r>
              <a:rPr lang="ru-RU" dirty="0" smtClean="0"/>
              <a:t>1+0,3/12)2= </a:t>
            </a:r>
            <a:r>
              <a:rPr lang="ru-RU" dirty="0"/>
              <a:t>994990,99 (тыс. </a:t>
            </a:r>
            <a:r>
              <a:rPr lang="ru-RU" dirty="0" err="1" smtClean="0"/>
              <a:t>тг</a:t>
            </a:r>
            <a:r>
              <a:rPr lang="ru-RU" dirty="0" smtClean="0"/>
              <a:t>.).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При погашении ГКО через три месяца менеджер получает сумму 1</a:t>
            </a:r>
          </a:p>
          <a:p>
            <a:pPr marL="0" indent="0" algn="just">
              <a:buNone/>
            </a:pPr>
            <a:r>
              <a:rPr lang="ru-RU" dirty="0"/>
              <a:t>млрд. </a:t>
            </a:r>
            <a:r>
              <a:rPr lang="ru-RU" dirty="0" err="1" smtClean="0"/>
              <a:t>тг</a:t>
            </a:r>
            <a:r>
              <a:rPr lang="ru-RU" dirty="0" smtClean="0"/>
              <a:t>. </a:t>
            </a:r>
            <a:r>
              <a:rPr lang="ru-RU" dirty="0"/>
              <a:t>Его доход составил:</a:t>
            </a:r>
          </a:p>
          <a:p>
            <a:pPr algn="just"/>
            <a:r>
              <a:rPr lang="ru-RU" dirty="0"/>
              <a:t>1000000 - 994990,99 = 5009,01 (тыс. </a:t>
            </a:r>
            <a:r>
              <a:rPr lang="ru-RU" dirty="0" err="1" smtClean="0"/>
              <a:t>тг</a:t>
            </a:r>
            <a:r>
              <a:rPr lang="ru-RU" dirty="0" smtClean="0"/>
              <a:t>.).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7" y="1197735"/>
            <a:ext cx="7701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Следует отметить, что активные стратегии управления </a:t>
            </a:r>
            <a:r>
              <a:rPr lang="ru-RU" sz="2400" dirty="0" smtClean="0"/>
              <a:t>весьма трудоемки </a:t>
            </a:r>
            <a:r>
              <a:rPr lang="ru-RU" sz="2400" dirty="0"/>
              <a:t>и требуют значительных трудовых и финансовых затрат, так </a:t>
            </a:r>
            <a:r>
              <a:rPr lang="ru-RU" sz="2400" dirty="0" smtClean="0"/>
              <a:t>как связаны </a:t>
            </a:r>
            <a:r>
              <a:rPr lang="ru-RU" sz="2400" dirty="0"/>
              <a:t>с активной информационной, аналитической и торговой</a:t>
            </a:r>
          </a:p>
          <a:p>
            <a:pPr algn="just"/>
            <a:r>
              <a:rPr lang="ru-RU" sz="2400" dirty="0"/>
              <a:t>деятельностью на финансовом </a:t>
            </a:r>
            <a:r>
              <a:rPr lang="ru-RU" sz="2400" dirty="0" smtClean="0"/>
              <a:t>рынке.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3431381"/>
            <a:ext cx="330358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79" y="3431381"/>
            <a:ext cx="4206875" cy="273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Пассивная стратегия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Основной принцип пассивных стратегий управления портфелем </a:t>
            </a:r>
            <a:r>
              <a:rPr lang="ru-RU" dirty="0" smtClean="0"/>
              <a:t>-«</a:t>
            </a:r>
            <a:r>
              <a:rPr lang="ru-RU" dirty="0"/>
              <a:t>купить и держать». </a:t>
            </a:r>
            <a:endParaRPr lang="ru-RU" dirty="0" smtClean="0"/>
          </a:p>
          <a:p>
            <a:r>
              <a:rPr lang="ru-RU" dirty="0"/>
              <a:t>Применение пассивной стратегии управления портфелем </a:t>
            </a:r>
            <a:r>
              <a:rPr lang="ru-RU" dirty="0" smtClean="0"/>
              <a:t>основывается на </a:t>
            </a:r>
            <a:r>
              <a:rPr lang="ru-RU" dirty="0"/>
              <a:t>выполнении следующих условий</a:t>
            </a:r>
            <a:r>
              <a:rPr lang="ru-RU" dirty="0" smtClean="0"/>
              <a:t>:</a:t>
            </a:r>
          </a:p>
          <a:p>
            <a:pPr marL="514350" indent="-514350">
              <a:buAutoNum type="arabicPeriod"/>
            </a:pPr>
            <a:r>
              <a:rPr lang="ru-RU" dirty="0" smtClean="0"/>
              <a:t>Рынок </a:t>
            </a:r>
            <a:r>
              <a:rPr lang="ru-RU" dirty="0"/>
              <a:t>обладает средней формой </a:t>
            </a:r>
            <a:r>
              <a:rPr lang="ru-RU" dirty="0" smtClean="0"/>
              <a:t>эффективности;</a:t>
            </a:r>
          </a:p>
          <a:p>
            <a:pPr marL="514350" indent="-514350">
              <a:buAutoNum type="arabicPeriod"/>
            </a:pPr>
            <a:r>
              <a:rPr lang="ru-RU" dirty="0"/>
              <a:t>Все инвесторы имеют одинаковые ожидания относительно дохода </a:t>
            </a:r>
            <a:r>
              <a:rPr lang="ru-RU" dirty="0" smtClean="0"/>
              <a:t>и риска </a:t>
            </a:r>
            <a:r>
              <a:rPr lang="ru-RU" dirty="0"/>
              <a:t>по ценным бумагам, поэтому нет необходимости совершать с </a:t>
            </a:r>
            <a:r>
              <a:rPr lang="ru-RU" dirty="0" smtClean="0"/>
              <a:t>ними сделки </a:t>
            </a:r>
            <a:r>
              <a:rPr lang="ru-RU" dirty="0"/>
              <a:t>купли-продажи.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82" y="144887"/>
            <a:ext cx="22193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34" y="3052674"/>
            <a:ext cx="19637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/>
              <a:t>Стратегии пассивного управления портфелем облигаций: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Купить </a:t>
            </a:r>
            <a:r>
              <a:rPr lang="ru-RU" dirty="0"/>
              <a:t>и держать до </a:t>
            </a:r>
            <a:r>
              <a:rPr lang="ru-RU" dirty="0" smtClean="0"/>
              <a:t>погашения;</a:t>
            </a:r>
          </a:p>
          <a:p>
            <a:r>
              <a:rPr lang="ru-RU" dirty="0"/>
              <a:t>Индексные фонды.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61386"/>
            <a:ext cx="84248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509" y="205883"/>
            <a:ext cx="825572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kk-KZ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Стратегическое управление портфелем </a:t>
            </a:r>
            <a:r>
              <a:rPr lang="kk-KZ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предусматривает следующие функции: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3071" y="1240972"/>
          <a:ext cx="8704985" cy="546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Современная теория портфеля </a:t>
            </a:r>
            <a:r>
              <a:rPr lang="ru-RU" dirty="0"/>
              <a:t>была сформулирована Гарри </a:t>
            </a:r>
            <a:r>
              <a:rPr lang="ru-RU" dirty="0" err="1" smtClean="0"/>
              <a:t>Марковитцем</a:t>
            </a:r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аксимальный </a:t>
            </a:r>
            <a:r>
              <a:rPr lang="ru-RU" dirty="0"/>
              <a:t>доход от портфеля не должен быть основой для принятия решения из-за элементов </a:t>
            </a:r>
            <a:r>
              <a:rPr lang="ru-RU" dirty="0" smtClean="0"/>
              <a:t>риска</a:t>
            </a:r>
          </a:p>
          <a:p>
            <a:r>
              <a:rPr lang="ru-RU" dirty="0"/>
              <a:t>Для сведения риска к минимуму портфель нужно диверсифицировать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28650" y="787844"/>
            <a:ext cx="7886700" cy="480131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1.Теория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стратегия управления портфелем</a:t>
            </a:r>
            <a:endParaRPr lang="ru-RU" sz="2800" dirty="0">
              <a:latin typeface="Times New Roman" panose="02020603050405020304" pitchFamily="18" charset="0"/>
              <a:ea typeface="Kozuka Mincho Pro 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788079"/>
            <a:ext cx="3309870" cy="44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1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200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Целью современной теории портфеля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является разработка методов, с помощью которых инвестор может выбрать оптимальный для себя портфель из бесконечного числа возможных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352" y="1906073"/>
            <a:ext cx="8669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годовые тренды наш финансовый менеджер выбрал  акции: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GB KZMS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- 100 штук 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KZ T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- 70 штук,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KEGC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- 30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351" y="2897748"/>
            <a:ext cx="8669895" cy="9848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Всего 200 штук (100 %) –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это наш портфель</a:t>
            </a:r>
          </a:p>
          <a:p>
            <a:r>
              <a:rPr lang="kk-KZ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портфеля: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GB KZMS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- 50%,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KZ T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- 35%,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KEGC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- 15%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062" t="4228" r="27448" b="54228"/>
          <a:stretch>
            <a:fillRect/>
          </a:stretch>
        </p:blipFill>
        <p:spPr bwMode="auto">
          <a:xfrm>
            <a:off x="317351" y="4005330"/>
            <a:ext cx="8390964" cy="251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3534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46" y="1"/>
            <a:ext cx="813755" cy="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46" y="1"/>
            <a:ext cx="813755" cy="78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7" y="2191662"/>
            <a:ext cx="69704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       Согласно </a:t>
            </a:r>
            <a:r>
              <a:rPr lang="ru-RU" dirty="0">
                <a:solidFill>
                  <a:prstClr val="black"/>
                </a:solidFill>
              </a:rPr>
              <a:t>теории Г. </a:t>
            </a:r>
            <a:r>
              <a:rPr lang="ru-RU" dirty="0" err="1">
                <a:solidFill>
                  <a:prstClr val="black"/>
                </a:solidFill>
              </a:rPr>
              <a:t>Марковица</a:t>
            </a:r>
            <a:r>
              <a:rPr lang="ru-RU" dirty="0">
                <a:solidFill>
                  <a:prstClr val="black"/>
                </a:solidFill>
              </a:rPr>
              <a:t>, при обосновании портфеля инвестор должен руководствоваться ожидаемой доходностью и стандартным отклонением. Интуиция при этом играет определяющую роль. Ожидаемая доходность рассматривается как мера потенциального вознаграждения, связанная с конкретным портфелем, а стандартное отклонение — как мера риска, связанная с данным портфелем. При этом делается важное предположение, что инвестор при всех прочих условиях предпочтет высокую доходность, если будут заданы два портфеля с одинаковыми стандартными отклонениями. Если же инвестору предстоит выбор между портфелями, имеющими одинаковый уровень ожидаемой доходности, то предпочтение отдается портфелю с минимальным риском, то есть, по сути, получению большего дохода при минимуме возможного отклонения.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02" y="0"/>
            <a:ext cx="92259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1"/>
            <a:ext cx="7532914" cy="1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06" y="2367377"/>
            <a:ext cx="2086496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4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39636" y="591432"/>
            <a:ext cx="843860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зависимости от стратегии инвестирования выделяют следующие виды портфелей: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2696" y="1919514"/>
          <a:ext cx="8490858" cy="469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Консервативный портфель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9597573"/>
              </p:ext>
            </p:extLst>
          </p:nvPr>
        </p:nvGraphicFramePr>
        <p:xfrm>
          <a:off x="512910" y="848360"/>
          <a:ext cx="81738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Инвест портфе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765" y="4441371"/>
            <a:ext cx="8164286" cy="224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8" y="261258"/>
            <a:ext cx="8071213" cy="5747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Умеренный портфель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нвест портфель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743" y="5065123"/>
            <a:ext cx="7191921" cy="162306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578224" y="809172"/>
          <a:ext cx="8173890" cy="483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3004</TotalTime>
  <Words>1115</Words>
  <Application>Microsoft Office PowerPoint</Application>
  <PresentationFormat>Экран (4:3)</PresentationFormat>
  <Paragraphs>141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Kozuka Mincho Pro R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1_Office Theme</vt:lpstr>
      <vt:lpstr>2_Office Theme</vt:lpstr>
      <vt:lpstr>Презентация PowerPoint</vt:lpstr>
      <vt:lpstr>Презентация PowerPoint</vt:lpstr>
      <vt:lpstr>1.Теория и стратегия управления портфелем</vt:lpstr>
      <vt:lpstr>Целью современной теории портфеля является разработка методов, с помощью которых инвестор может выбрать оптимальный для себя портфель из бесконечного числа возможных</vt:lpstr>
      <vt:lpstr>Презентация PowerPoint</vt:lpstr>
      <vt:lpstr>Презентация PowerPoint</vt:lpstr>
      <vt:lpstr>Презентация PowerPoint</vt:lpstr>
      <vt:lpstr>Консервативный портфель</vt:lpstr>
      <vt:lpstr>Умеренный портфель</vt:lpstr>
      <vt:lpstr>Агрессивный портфель</vt:lpstr>
      <vt:lpstr>Классическая теория управления портфелем</vt:lpstr>
      <vt:lpstr>Типы диверсификации инвестиционного портфеля</vt:lpstr>
      <vt:lpstr>2.Стратегия управления портфелем </vt:lpstr>
      <vt:lpstr>Для реализации активной стратегии управления портфелем необходимо </vt:lpstr>
      <vt:lpstr>1. Активная стратегия</vt:lpstr>
      <vt:lpstr>Презентация PowerPoint</vt:lpstr>
      <vt:lpstr>В рамках активного стиля управления портфелем обыкновенных акций выделяют </vt:lpstr>
      <vt:lpstr>В отношении портфеля облигаций используются следующие стратегии активного управления </vt:lpstr>
      <vt:lpstr>Презентация PowerPoint</vt:lpstr>
      <vt:lpstr>Пример</vt:lpstr>
      <vt:lpstr>Презентация PowerPoint</vt:lpstr>
      <vt:lpstr>2 Пассивная стратегия</vt:lpstr>
      <vt:lpstr>Стратегии пассивного управления портфелем облигаций: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Sani187</dc:creator>
  <cp:lastModifiedBy>Image&amp;Matros ®</cp:lastModifiedBy>
  <cp:revision>102</cp:revision>
  <dcterms:created xsi:type="dcterms:W3CDTF">2016-03-15T09:52:26Z</dcterms:created>
  <dcterms:modified xsi:type="dcterms:W3CDTF">2021-01-29T11:11:25Z</dcterms:modified>
</cp:coreProperties>
</file>